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257" r:id="rId4"/>
    <p:sldId id="258" r:id="rId5"/>
    <p:sldId id="259" r:id="rId6"/>
    <p:sldId id="262" r:id="rId7"/>
    <p:sldId id="263" r:id="rId8"/>
    <p:sldId id="266" r:id="rId9"/>
    <p:sldId id="267" r:id="rId10"/>
    <p:sldId id="268" r:id="rId11"/>
    <p:sldId id="264" r:id="rId12"/>
    <p:sldId id="269" r:id="rId13"/>
    <p:sldId id="265" r:id="rId14"/>
    <p:sldId id="270" r:id="rId15"/>
    <p:sldId id="271" r:id="rId16"/>
    <p:sldId id="273"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87" d="100"/>
          <a:sy n="87" d="100"/>
        </p:scale>
        <p:origin x="60" y="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sen, JAM (Jessica)" userId="10033FFF91822314@LIVE.COM" providerId="AD" clId="Web-{3D9AB4EB-1643-4814-89DB-1C0BDB2026DE}"/>
    <pc:docChg chg="modSld">
      <pc:chgData name="Janssen, JAM (Jessica)" userId="10033FFF91822314@LIVE.COM" providerId="AD" clId="Web-{3D9AB4EB-1643-4814-89DB-1C0BDB2026DE}" dt="2018-02-05T13:22:50.912" v="0"/>
      <pc:docMkLst>
        <pc:docMk/>
      </pc:docMkLst>
      <pc:sldChg chg="modSp">
        <pc:chgData name="Janssen, JAM (Jessica)" userId="10033FFF91822314@LIVE.COM" providerId="AD" clId="Web-{3D9AB4EB-1643-4814-89DB-1C0BDB2026DE}" dt="2018-02-05T13:22:50.912" v="0"/>
        <pc:sldMkLst>
          <pc:docMk/>
          <pc:sldMk cId="215047665" sldId="257"/>
        </pc:sldMkLst>
        <pc:picChg chg="mod">
          <ac:chgData name="Janssen, JAM (Jessica)" userId="10033FFF91822314@LIVE.COM" providerId="AD" clId="Web-{3D9AB4EB-1643-4814-89DB-1C0BDB2026DE}" dt="2018-02-05T13:22:50.912" v="0"/>
          <ac:picMkLst>
            <pc:docMk/>
            <pc:sldMk cId="215047665" sldId="257"/>
            <ac:picMk id="4" creationId="{1D370B50-D005-47A8-8F75-8E2178DCB870}"/>
          </ac:picMkLst>
        </pc:picChg>
      </pc:sldChg>
    </pc:docChg>
  </pc:docChgLst>
  <pc:docChgLst>
    <pc:chgData name="Janssen, JAM (Jessica)" userId="10033FFF91822314@LIVE.COM" providerId="AD" clId="Web-{A8004DF0-5604-4371-8112-237BA98CFDC2}"/>
    <pc:docChg chg="delSld">
      <pc:chgData name="Janssen, JAM (Jessica)" userId="10033FFF91822314@LIVE.COM" providerId="AD" clId="Web-{A8004DF0-5604-4371-8112-237BA98CFDC2}" dt="2018-02-07T13:59:24.558" v="4"/>
      <pc:docMkLst>
        <pc:docMk/>
      </pc:docMkLst>
      <pc:sldChg chg="del">
        <pc:chgData name="Janssen, JAM (Jessica)" userId="10033FFF91822314@LIVE.COM" providerId="AD" clId="Web-{A8004DF0-5604-4371-8112-237BA98CFDC2}" dt="2018-02-07T13:59:17.652" v="1"/>
        <pc:sldMkLst>
          <pc:docMk/>
          <pc:sldMk cId="671358940" sldId="275"/>
        </pc:sldMkLst>
      </pc:sldChg>
      <pc:sldChg chg="del">
        <pc:chgData name="Janssen, JAM (Jessica)" userId="10033FFF91822314@LIVE.COM" providerId="AD" clId="Web-{A8004DF0-5604-4371-8112-237BA98CFDC2}" dt="2018-02-07T13:59:19.683" v="2"/>
        <pc:sldMkLst>
          <pc:docMk/>
          <pc:sldMk cId="3214410599" sldId="276"/>
        </pc:sldMkLst>
      </pc:sldChg>
      <pc:sldChg chg="del">
        <pc:chgData name="Janssen, JAM (Jessica)" userId="10033FFF91822314@LIVE.COM" providerId="AD" clId="Web-{A8004DF0-5604-4371-8112-237BA98CFDC2}" dt="2018-02-07T13:59:23.089" v="3"/>
        <pc:sldMkLst>
          <pc:docMk/>
          <pc:sldMk cId="861024859" sldId="277"/>
        </pc:sldMkLst>
      </pc:sldChg>
      <pc:sldChg chg="del">
        <pc:chgData name="Janssen, JAM (Jessica)" userId="10033FFF91822314@LIVE.COM" providerId="AD" clId="Web-{A8004DF0-5604-4371-8112-237BA98CFDC2}" dt="2018-02-07T13:59:24.558" v="4"/>
        <pc:sldMkLst>
          <pc:docMk/>
          <pc:sldMk cId="2067931280" sldId="278"/>
        </pc:sldMkLst>
      </pc:sldChg>
      <pc:sldChg chg="del">
        <pc:chgData name="Janssen, JAM (Jessica)" userId="10033FFF91822314@LIVE.COM" providerId="AD" clId="Web-{A8004DF0-5604-4371-8112-237BA98CFDC2}" dt="2018-02-07T13:59:15.933" v="0"/>
        <pc:sldMkLst>
          <pc:docMk/>
          <pc:sldMk cId="1081504315" sldId="279"/>
        </pc:sldMkLst>
      </pc:sldChg>
    </pc:docChg>
  </pc:docChgLst>
  <pc:docChgLst>
    <pc:chgData name="Jessica Janssen" userId="cfce66c4-01c7-49f7-9b6b-d1a1affd13fa" providerId="ADAL" clId="{CB7E5D43-D591-427B-BD1D-8B43ABBF4D2F}"/>
    <pc:docChg chg="undo redo custSel addSld delSld modSld sldOrd">
      <pc:chgData name="Jessica Janssen" userId="cfce66c4-01c7-49f7-9b6b-d1a1affd13fa" providerId="ADAL" clId="{CB7E5D43-D591-427B-BD1D-8B43ABBF4D2F}" dt="2018-02-07T08:32:53.280" v="845"/>
      <pc:docMkLst>
        <pc:docMk/>
      </pc:docMkLst>
      <pc:sldChg chg="modSp ord">
        <pc:chgData name="Jessica Janssen" userId="cfce66c4-01c7-49f7-9b6b-d1a1affd13fa" providerId="ADAL" clId="{CB7E5D43-D591-427B-BD1D-8B43ABBF4D2F}" dt="2018-02-05T19:17:09.123" v="620" actId="14100"/>
        <pc:sldMkLst>
          <pc:docMk/>
          <pc:sldMk cId="215047665" sldId="257"/>
        </pc:sldMkLst>
        <pc:picChg chg="mod">
          <ac:chgData name="Jessica Janssen" userId="cfce66c4-01c7-49f7-9b6b-d1a1affd13fa" providerId="ADAL" clId="{CB7E5D43-D591-427B-BD1D-8B43ABBF4D2F}" dt="2018-02-05T19:17:09.123" v="620" actId="14100"/>
          <ac:picMkLst>
            <pc:docMk/>
            <pc:sldMk cId="215047665" sldId="257"/>
            <ac:picMk id="4" creationId="{1D370B50-D005-47A8-8F75-8E2178DCB870}"/>
          </ac:picMkLst>
        </pc:picChg>
      </pc:sldChg>
      <pc:sldChg chg="modSp">
        <pc:chgData name="Jessica Janssen" userId="cfce66c4-01c7-49f7-9b6b-d1a1affd13fa" providerId="ADAL" clId="{CB7E5D43-D591-427B-BD1D-8B43ABBF4D2F}" dt="2018-02-05T10:43:58.944" v="14" actId="20577"/>
        <pc:sldMkLst>
          <pc:docMk/>
          <pc:sldMk cId="906281824" sldId="259"/>
        </pc:sldMkLst>
        <pc:spChg chg="mod">
          <ac:chgData name="Jessica Janssen" userId="cfce66c4-01c7-49f7-9b6b-d1a1affd13fa" providerId="ADAL" clId="{CB7E5D43-D591-427B-BD1D-8B43ABBF4D2F}" dt="2018-02-05T10:43:58.944" v="14" actId="20577"/>
          <ac:spMkLst>
            <pc:docMk/>
            <pc:sldMk cId="906281824" sldId="259"/>
            <ac:spMk id="3" creationId="{30993000-91B2-4D61-B535-AA09A32F8A55}"/>
          </ac:spMkLst>
        </pc:spChg>
      </pc:sldChg>
      <pc:sldChg chg="modSp">
        <pc:chgData name="Jessica Janssen" userId="cfce66c4-01c7-49f7-9b6b-d1a1affd13fa" providerId="ADAL" clId="{CB7E5D43-D591-427B-BD1D-8B43ABBF4D2F}" dt="2018-02-05T20:27:30.176" v="843" actId="20577"/>
        <pc:sldMkLst>
          <pc:docMk/>
          <pc:sldMk cId="4129766496" sldId="261"/>
        </pc:sldMkLst>
        <pc:spChg chg="mod">
          <ac:chgData name="Jessica Janssen" userId="cfce66c4-01c7-49f7-9b6b-d1a1affd13fa" providerId="ADAL" clId="{CB7E5D43-D591-427B-BD1D-8B43ABBF4D2F}" dt="2018-02-05T20:27:30.176" v="843" actId="20577"/>
          <ac:spMkLst>
            <pc:docMk/>
            <pc:sldMk cId="4129766496" sldId="261"/>
            <ac:spMk id="3" creationId="{6B92D527-4CC4-4C68-B2D4-210C8F48A2E4}"/>
          </ac:spMkLst>
        </pc:spChg>
      </pc:sldChg>
      <pc:sldChg chg="addSp delSp modSp">
        <pc:chgData name="Jessica Janssen" userId="cfce66c4-01c7-49f7-9b6b-d1a1affd13fa" providerId="ADAL" clId="{CB7E5D43-D591-427B-BD1D-8B43ABBF4D2F}" dt="2018-02-05T11:04:11.704" v="214" actId="20577"/>
        <pc:sldMkLst>
          <pc:docMk/>
          <pc:sldMk cId="2165856435" sldId="262"/>
        </pc:sldMkLst>
        <pc:spChg chg="mod">
          <ac:chgData name="Jessica Janssen" userId="cfce66c4-01c7-49f7-9b6b-d1a1affd13fa" providerId="ADAL" clId="{CB7E5D43-D591-427B-BD1D-8B43ABBF4D2F}" dt="2018-02-05T11:04:11.704" v="214" actId="20577"/>
          <ac:spMkLst>
            <pc:docMk/>
            <pc:sldMk cId="2165856435" sldId="262"/>
            <ac:spMk id="3" creationId="{F144B6A5-452C-4DF6-AC40-0263256C8F3C}"/>
          </ac:spMkLst>
        </pc:spChg>
        <pc:picChg chg="add del">
          <ac:chgData name="Jessica Janssen" userId="cfce66c4-01c7-49f7-9b6b-d1a1affd13fa" providerId="ADAL" clId="{CB7E5D43-D591-427B-BD1D-8B43ABBF4D2F}" dt="2018-02-05T11:02:17.275" v="78" actId="20577"/>
          <ac:picMkLst>
            <pc:docMk/>
            <pc:sldMk cId="2165856435" sldId="262"/>
            <ac:picMk id="5" creationId="{C6663CF1-01C1-4936-9CAC-946613F1A0E6}"/>
          </ac:picMkLst>
        </pc:picChg>
        <pc:picChg chg="add del mod">
          <ac:chgData name="Jessica Janssen" userId="cfce66c4-01c7-49f7-9b6b-d1a1affd13fa" providerId="ADAL" clId="{CB7E5D43-D591-427B-BD1D-8B43ABBF4D2F}" dt="2018-02-05T11:02:13.190" v="74" actId="20577"/>
          <ac:picMkLst>
            <pc:docMk/>
            <pc:sldMk cId="2165856435" sldId="262"/>
            <ac:picMk id="6" creationId="{DFCC33D9-552C-485B-A3CB-DE4BB10157F2}"/>
          </ac:picMkLst>
        </pc:picChg>
      </pc:sldChg>
      <pc:sldChg chg="addSp delSp modSp">
        <pc:chgData name="Jessica Janssen" userId="cfce66c4-01c7-49f7-9b6b-d1a1affd13fa" providerId="ADAL" clId="{CB7E5D43-D591-427B-BD1D-8B43ABBF4D2F}" dt="2018-02-05T11:03:08.904" v="108" actId="20577"/>
        <pc:sldMkLst>
          <pc:docMk/>
          <pc:sldMk cId="52099687" sldId="263"/>
        </pc:sldMkLst>
        <pc:spChg chg="mod">
          <ac:chgData name="Jessica Janssen" userId="cfce66c4-01c7-49f7-9b6b-d1a1affd13fa" providerId="ADAL" clId="{CB7E5D43-D591-427B-BD1D-8B43ABBF4D2F}" dt="2018-02-05T11:03:08.904" v="108" actId="20577"/>
          <ac:spMkLst>
            <pc:docMk/>
            <pc:sldMk cId="52099687" sldId="263"/>
            <ac:spMk id="3" creationId="{771A8370-16FB-41E2-AC48-12C6DE5717D6}"/>
          </ac:spMkLst>
        </pc:spChg>
        <pc:picChg chg="add del">
          <ac:chgData name="Jessica Janssen" userId="cfce66c4-01c7-49f7-9b6b-d1a1affd13fa" providerId="ADAL" clId="{CB7E5D43-D591-427B-BD1D-8B43ABBF4D2F}" dt="2018-02-05T11:02:13.996" v="75" actId="20577"/>
          <ac:picMkLst>
            <pc:docMk/>
            <pc:sldMk cId="52099687" sldId="263"/>
            <ac:picMk id="4" creationId="{8A73126C-6939-4ACD-861B-2710C07981C6}"/>
          </ac:picMkLst>
        </pc:picChg>
        <pc:picChg chg="add del mod">
          <ac:chgData name="Jessica Janssen" userId="cfce66c4-01c7-49f7-9b6b-d1a1affd13fa" providerId="ADAL" clId="{CB7E5D43-D591-427B-BD1D-8B43ABBF4D2F}" dt="2018-02-05T11:02:15.762" v="77" actId="20577"/>
          <ac:picMkLst>
            <pc:docMk/>
            <pc:sldMk cId="52099687" sldId="263"/>
            <ac:picMk id="5" creationId="{9B60E4FA-4DAA-41E1-87A2-CC6FA4EEFC72}"/>
          </ac:picMkLst>
        </pc:picChg>
      </pc:sldChg>
      <pc:sldChg chg="addSp delSp modSp ord">
        <pc:chgData name="Jessica Janssen" userId="cfce66c4-01c7-49f7-9b6b-d1a1affd13fa" providerId="ADAL" clId="{CB7E5D43-D591-427B-BD1D-8B43ABBF4D2F}" dt="2018-02-05T12:08:07.110" v="526" actId="20577"/>
        <pc:sldMkLst>
          <pc:docMk/>
          <pc:sldMk cId="3428006288" sldId="264"/>
        </pc:sldMkLst>
        <pc:spChg chg="del">
          <ac:chgData name="Jessica Janssen" userId="cfce66c4-01c7-49f7-9b6b-d1a1affd13fa" providerId="ADAL" clId="{CB7E5D43-D591-427B-BD1D-8B43ABBF4D2F}" dt="2018-02-05T12:07:46.062" v="521" actId="478"/>
          <ac:spMkLst>
            <pc:docMk/>
            <pc:sldMk cId="3428006288" sldId="264"/>
            <ac:spMk id="2" creationId="{2DCFE365-A018-428B-A1E7-D7EB4F6AE22E}"/>
          </ac:spMkLst>
        </pc:spChg>
        <pc:spChg chg="mod">
          <ac:chgData name="Jessica Janssen" userId="cfce66c4-01c7-49f7-9b6b-d1a1affd13fa" providerId="ADAL" clId="{CB7E5D43-D591-427B-BD1D-8B43ABBF4D2F}" dt="2018-02-05T12:07:58.980" v="525" actId="1076"/>
          <ac:spMkLst>
            <pc:docMk/>
            <pc:sldMk cId="3428006288" sldId="264"/>
            <ac:spMk id="3" creationId="{22CFBFC1-D1D1-4C8F-99CD-02AF00D58158}"/>
          </ac:spMkLst>
        </pc:spChg>
        <pc:picChg chg="add del mod">
          <ac:chgData name="Jessica Janssen" userId="cfce66c4-01c7-49f7-9b6b-d1a1affd13fa" providerId="ADAL" clId="{CB7E5D43-D591-427B-BD1D-8B43ABBF4D2F}" dt="2018-02-05T11:02:44.857" v="90" actId="478"/>
          <ac:picMkLst>
            <pc:docMk/>
            <pc:sldMk cId="3428006288" sldId="264"/>
            <ac:picMk id="4" creationId="{71D22416-51F2-46A7-89F9-3FB59C93C119}"/>
          </ac:picMkLst>
        </pc:picChg>
        <pc:picChg chg="add del mod">
          <ac:chgData name="Jessica Janssen" userId="cfce66c4-01c7-49f7-9b6b-d1a1affd13fa" providerId="ADAL" clId="{CB7E5D43-D591-427B-BD1D-8B43ABBF4D2F}" dt="2018-02-05T11:02:45.181" v="91" actId="478"/>
          <ac:picMkLst>
            <pc:docMk/>
            <pc:sldMk cId="3428006288" sldId="264"/>
            <ac:picMk id="5" creationId="{DAB86D25-9020-44DE-A925-8079953D2D14}"/>
          </ac:picMkLst>
        </pc:picChg>
        <pc:picChg chg="add del mod">
          <ac:chgData name="Jessica Janssen" userId="cfce66c4-01c7-49f7-9b6b-d1a1affd13fa" providerId="ADAL" clId="{CB7E5D43-D591-427B-BD1D-8B43ABBF4D2F}" dt="2018-02-05T11:02:47.810" v="95" actId="478"/>
          <ac:picMkLst>
            <pc:docMk/>
            <pc:sldMk cId="3428006288" sldId="264"/>
            <ac:picMk id="6" creationId="{BA99F55B-B2E3-413F-A1A6-7359B823A3E8}"/>
          </ac:picMkLst>
        </pc:picChg>
        <pc:picChg chg="add del">
          <ac:chgData name="Jessica Janssen" userId="cfce66c4-01c7-49f7-9b6b-d1a1affd13fa" providerId="ADAL" clId="{CB7E5D43-D591-427B-BD1D-8B43ABBF4D2F}" dt="2018-02-05T10:59:38.072" v="59" actId="20577"/>
          <ac:picMkLst>
            <pc:docMk/>
            <pc:sldMk cId="3428006288" sldId="264"/>
            <ac:picMk id="7" creationId="{84B31EFD-7D15-4E6D-A46A-CB3F0BC5C43C}"/>
          </ac:picMkLst>
        </pc:picChg>
        <pc:picChg chg="add mod">
          <ac:chgData name="Jessica Janssen" userId="cfce66c4-01c7-49f7-9b6b-d1a1affd13fa" providerId="ADAL" clId="{CB7E5D43-D591-427B-BD1D-8B43ABBF4D2F}" dt="2018-02-05T12:07:54.900" v="524" actId="14100"/>
          <ac:picMkLst>
            <pc:docMk/>
            <pc:sldMk cId="3428006288" sldId="264"/>
            <ac:picMk id="8" creationId="{13E44F13-6F6D-482C-82B4-92D798149BA5}"/>
          </ac:picMkLst>
        </pc:picChg>
      </pc:sldChg>
      <pc:sldChg chg="addSp delSp modSp">
        <pc:chgData name="Jessica Janssen" userId="cfce66c4-01c7-49f7-9b6b-d1a1affd13fa" providerId="ADAL" clId="{CB7E5D43-D591-427B-BD1D-8B43ABBF4D2F}" dt="2018-02-05T12:03:25.381" v="520" actId="20577"/>
        <pc:sldMkLst>
          <pc:docMk/>
          <pc:sldMk cId="3058039733" sldId="265"/>
        </pc:sldMkLst>
        <pc:spChg chg="del">
          <ac:chgData name="Jessica Janssen" userId="cfce66c4-01c7-49f7-9b6b-d1a1affd13fa" providerId="ADAL" clId="{CB7E5D43-D591-427B-BD1D-8B43ABBF4D2F}" dt="2018-02-05T12:02:54.764" v="509" actId="478"/>
          <ac:spMkLst>
            <pc:docMk/>
            <pc:sldMk cId="3058039733" sldId="265"/>
            <ac:spMk id="2" creationId="{E12A9A10-2C0A-4C6F-A6B5-46CE86682C32}"/>
          </ac:spMkLst>
        </pc:spChg>
        <pc:spChg chg="mod">
          <ac:chgData name="Jessica Janssen" userId="cfce66c4-01c7-49f7-9b6b-d1a1affd13fa" providerId="ADAL" clId="{CB7E5D43-D591-427B-BD1D-8B43ABBF4D2F}" dt="2018-02-05T12:03:25.381" v="520" actId="20577"/>
          <ac:spMkLst>
            <pc:docMk/>
            <pc:sldMk cId="3058039733" sldId="265"/>
            <ac:spMk id="3" creationId="{E99E9C4C-7FB7-4849-B63F-21F6597D0DE4}"/>
          </ac:spMkLst>
        </pc:spChg>
        <pc:picChg chg="add mod">
          <ac:chgData name="Jessica Janssen" userId="cfce66c4-01c7-49f7-9b6b-d1a1affd13fa" providerId="ADAL" clId="{CB7E5D43-D591-427B-BD1D-8B43ABBF4D2F}" dt="2018-02-05T12:03:00.738" v="510" actId="1076"/>
          <ac:picMkLst>
            <pc:docMk/>
            <pc:sldMk cId="3058039733" sldId="265"/>
            <ac:picMk id="4" creationId="{427ECC50-F05B-4348-9A54-03ABE24573B2}"/>
          </ac:picMkLst>
        </pc:picChg>
      </pc:sldChg>
      <pc:sldChg chg="addSp delSp modSp add">
        <pc:chgData name="Jessica Janssen" userId="cfce66c4-01c7-49f7-9b6b-d1a1affd13fa" providerId="ADAL" clId="{CB7E5D43-D591-427B-BD1D-8B43ABBF4D2F}" dt="2018-02-05T12:09:04.652" v="536" actId="403"/>
        <pc:sldMkLst>
          <pc:docMk/>
          <pc:sldMk cId="1710885846" sldId="266"/>
        </pc:sldMkLst>
        <pc:spChg chg="del">
          <ac:chgData name="Jessica Janssen" userId="cfce66c4-01c7-49f7-9b6b-d1a1affd13fa" providerId="ADAL" clId="{CB7E5D43-D591-427B-BD1D-8B43ABBF4D2F}" dt="2018-02-05T11:10:23.291" v="241" actId="478"/>
          <ac:spMkLst>
            <pc:docMk/>
            <pc:sldMk cId="1710885846" sldId="266"/>
            <ac:spMk id="2" creationId="{7CAD8EC8-3E8A-4859-9505-DF964C8FE8CE}"/>
          </ac:spMkLst>
        </pc:spChg>
        <pc:spChg chg="mod">
          <ac:chgData name="Jessica Janssen" userId="cfce66c4-01c7-49f7-9b6b-d1a1affd13fa" providerId="ADAL" clId="{CB7E5D43-D591-427B-BD1D-8B43ABBF4D2F}" dt="2018-02-05T12:09:04.652" v="536" actId="403"/>
          <ac:spMkLst>
            <pc:docMk/>
            <pc:sldMk cId="1710885846" sldId="266"/>
            <ac:spMk id="3" creationId="{BFE22B94-368E-4CC3-8AE7-23450F211418}"/>
          </ac:spMkLst>
        </pc:spChg>
        <pc:picChg chg="add del mod">
          <ac:chgData name="Jessica Janssen" userId="cfce66c4-01c7-49f7-9b6b-d1a1affd13fa" providerId="ADAL" clId="{CB7E5D43-D591-427B-BD1D-8B43ABBF4D2F}" dt="2018-02-05T11:10:53.061" v="244" actId="478"/>
          <ac:picMkLst>
            <pc:docMk/>
            <pc:sldMk cId="1710885846" sldId="266"/>
            <ac:picMk id="4" creationId="{A8C25B16-F07B-43E2-8F0B-D840508813D7}"/>
          </ac:picMkLst>
        </pc:picChg>
        <pc:picChg chg="add mod">
          <ac:chgData name="Jessica Janssen" userId="cfce66c4-01c7-49f7-9b6b-d1a1affd13fa" providerId="ADAL" clId="{CB7E5D43-D591-427B-BD1D-8B43ABBF4D2F}" dt="2018-02-05T11:10:58.199" v="245" actId="14100"/>
          <ac:picMkLst>
            <pc:docMk/>
            <pc:sldMk cId="1710885846" sldId="266"/>
            <ac:picMk id="5" creationId="{313232D8-2FE7-4CBD-9508-FE0436603C10}"/>
          </ac:picMkLst>
        </pc:picChg>
      </pc:sldChg>
      <pc:sldChg chg="addSp modSp add">
        <pc:chgData name="Jessica Janssen" userId="cfce66c4-01c7-49f7-9b6b-d1a1affd13fa" providerId="ADAL" clId="{CB7E5D43-D591-427B-BD1D-8B43ABBF4D2F}" dt="2018-02-05T12:14:43.316" v="538" actId="20577"/>
        <pc:sldMkLst>
          <pc:docMk/>
          <pc:sldMk cId="2359433962" sldId="267"/>
        </pc:sldMkLst>
        <pc:spChg chg="mod">
          <ac:chgData name="Jessica Janssen" userId="cfce66c4-01c7-49f7-9b6b-d1a1affd13fa" providerId="ADAL" clId="{CB7E5D43-D591-427B-BD1D-8B43ABBF4D2F}" dt="2018-02-05T12:14:43.316" v="538" actId="20577"/>
          <ac:spMkLst>
            <pc:docMk/>
            <pc:sldMk cId="2359433962" sldId="267"/>
            <ac:spMk id="3" creationId="{0E4B86B8-E31D-4D05-B297-EE37A3D0DDFF}"/>
          </ac:spMkLst>
        </pc:spChg>
        <pc:picChg chg="add mod">
          <ac:chgData name="Jessica Janssen" userId="cfce66c4-01c7-49f7-9b6b-d1a1affd13fa" providerId="ADAL" clId="{CB7E5D43-D591-427B-BD1D-8B43ABBF4D2F}" dt="2018-02-05T11:50:53.434" v="347" actId="14100"/>
          <ac:picMkLst>
            <pc:docMk/>
            <pc:sldMk cId="2359433962" sldId="267"/>
            <ac:picMk id="4" creationId="{18CE5D84-71FE-4080-B9C2-7C6541622740}"/>
          </ac:picMkLst>
        </pc:picChg>
      </pc:sldChg>
      <pc:sldChg chg="addSp delSp modSp add">
        <pc:chgData name="Jessica Janssen" userId="cfce66c4-01c7-49f7-9b6b-d1a1affd13fa" providerId="ADAL" clId="{CB7E5D43-D591-427B-BD1D-8B43ABBF4D2F}" dt="2018-02-05T11:54:05.214" v="362" actId="20577"/>
        <pc:sldMkLst>
          <pc:docMk/>
          <pc:sldMk cId="839564518" sldId="268"/>
        </pc:sldMkLst>
        <pc:spChg chg="del">
          <ac:chgData name="Jessica Janssen" userId="cfce66c4-01c7-49f7-9b6b-d1a1affd13fa" providerId="ADAL" clId="{CB7E5D43-D591-427B-BD1D-8B43ABBF4D2F}" dt="2018-02-05T11:53:57.972" v="360" actId="478"/>
          <ac:spMkLst>
            <pc:docMk/>
            <pc:sldMk cId="839564518" sldId="268"/>
            <ac:spMk id="2" creationId="{FE46AAD0-BB37-4189-B657-7E916B127CD4}"/>
          </ac:spMkLst>
        </pc:spChg>
        <pc:spChg chg="mod">
          <ac:chgData name="Jessica Janssen" userId="cfce66c4-01c7-49f7-9b6b-d1a1affd13fa" providerId="ADAL" clId="{CB7E5D43-D591-427B-BD1D-8B43ABBF4D2F}" dt="2018-02-05T11:54:05.214" v="362" actId="20577"/>
          <ac:spMkLst>
            <pc:docMk/>
            <pc:sldMk cId="839564518" sldId="268"/>
            <ac:spMk id="3" creationId="{791953AE-15E8-4189-AE2C-8407F594A80F}"/>
          </ac:spMkLst>
        </pc:spChg>
        <pc:picChg chg="add mod">
          <ac:chgData name="Jessica Janssen" userId="cfce66c4-01c7-49f7-9b6b-d1a1affd13fa" providerId="ADAL" clId="{CB7E5D43-D591-427B-BD1D-8B43ABBF4D2F}" dt="2018-02-05T11:53:48.478" v="358" actId="14100"/>
          <ac:picMkLst>
            <pc:docMk/>
            <pc:sldMk cId="839564518" sldId="268"/>
            <ac:picMk id="4" creationId="{F0048733-8D6A-4F5F-94EE-E2DD551F5180}"/>
          </ac:picMkLst>
        </pc:picChg>
      </pc:sldChg>
      <pc:sldChg chg="addSp delSp modSp add">
        <pc:chgData name="Jessica Janssen" userId="cfce66c4-01c7-49f7-9b6b-d1a1affd13fa" providerId="ADAL" clId="{CB7E5D43-D591-427B-BD1D-8B43ABBF4D2F}" dt="2018-02-05T11:56:27.590" v="376" actId="20577"/>
        <pc:sldMkLst>
          <pc:docMk/>
          <pc:sldMk cId="2602468270" sldId="269"/>
        </pc:sldMkLst>
        <pc:spChg chg="del">
          <ac:chgData name="Jessica Janssen" userId="cfce66c4-01c7-49f7-9b6b-d1a1affd13fa" providerId="ADAL" clId="{CB7E5D43-D591-427B-BD1D-8B43ABBF4D2F}" dt="2018-02-05T11:55:58.345" v="373" actId="478"/>
          <ac:spMkLst>
            <pc:docMk/>
            <pc:sldMk cId="2602468270" sldId="269"/>
            <ac:spMk id="2" creationId="{2713FA38-B30A-4916-809F-7329486687C5}"/>
          </ac:spMkLst>
        </pc:spChg>
        <pc:spChg chg="mod">
          <ac:chgData name="Jessica Janssen" userId="cfce66c4-01c7-49f7-9b6b-d1a1affd13fa" providerId="ADAL" clId="{CB7E5D43-D591-427B-BD1D-8B43ABBF4D2F}" dt="2018-02-05T11:56:27.590" v="376" actId="20577"/>
          <ac:spMkLst>
            <pc:docMk/>
            <pc:sldMk cId="2602468270" sldId="269"/>
            <ac:spMk id="3" creationId="{94B53E8F-7A7D-4DD3-BDD7-2A8EE9FA8AE4}"/>
          </ac:spMkLst>
        </pc:spChg>
        <pc:picChg chg="add del mod">
          <ac:chgData name="Jessica Janssen" userId="cfce66c4-01c7-49f7-9b6b-d1a1affd13fa" providerId="ADAL" clId="{CB7E5D43-D591-427B-BD1D-8B43ABBF4D2F}" dt="2018-02-05T11:56:02.844" v="374" actId="14100"/>
          <ac:picMkLst>
            <pc:docMk/>
            <pc:sldMk cId="2602468270" sldId="269"/>
            <ac:picMk id="4" creationId="{598D4DEE-CEFF-4CBA-A263-6B6E364C68D6}"/>
          </ac:picMkLst>
        </pc:picChg>
      </pc:sldChg>
      <pc:sldChg chg="addSp delSp modSp add">
        <pc:chgData name="Jessica Janssen" userId="cfce66c4-01c7-49f7-9b6b-d1a1affd13fa" providerId="ADAL" clId="{CB7E5D43-D591-427B-BD1D-8B43ABBF4D2F}" dt="2018-02-05T12:17:31.694" v="564" actId="14100"/>
        <pc:sldMkLst>
          <pc:docMk/>
          <pc:sldMk cId="834911384" sldId="270"/>
        </pc:sldMkLst>
        <pc:spChg chg="del">
          <ac:chgData name="Jessica Janssen" userId="cfce66c4-01c7-49f7-9b6b-d1a1affd13fa" providerId="ADAL" clId="{CB7E5D43-D591-427B-BD1D-8B43ABBF4D2F}" dt="2018-02-05T12:16:41.140" v="551" actId="478"/>
          <ac:spMkLst>
            <pc:docMk/>
            <pc:sldMk cId="834911384" sldId="270"/>
            <ac:spMk id="2" creationId="{BC62713C-CE3F-4AE3-9C40-C86E9B3D5952}"/>
          </ac:spMkLst>
        </pc:spChg>
        <pc:spChg chg="mod">
          <ac:chgData name="Jessica Janssen" userId="cfce66c4-01c7-49f7-9b6b-d1a1affd13fa" providerId="ADAL" clId="{CB7E5D43-D591-427B-BD1D-8B43ABBF4D2F}" dt="2018-02-05T12:16:53.913" v="555" actId="1076"/>
          <ac:spMkLst>
            <pc:docMk/>
            <pc:sldMk cId="834911384" sldId="270"/>
            <ac:spMk id="3" creationId="{D49FC4DA-5482-4052-B325-A24C70DBD0EE}"/>
          </ac:spMkLst>
        </pc:spChg>
        <pc:picChg chg="add del mod">
          <ac:chgData name="Jessica Janssen" userId="cfce66c4-01c7-49f7-9b6b-d1a1affd13fa" providerId="ADAL" clId="{CB7E5D43-D591-427B-BD1D-8B43ABBF4D2F}" dt="2018-02-05T12:17:21.196" v="561" actId="478"/>
          <ac:picMkLst>
            <pc:docMk/>
            <pc:sldMk cId="834911384" sldId="270"/>
            <ac:picMk id="4" creationId="{CE2F0A51-423F-4535-A0E4-6A3698AADA72}"/>
          </ac:picMkLst>
        </pc:picChg>
        <pc:picChg chg="add mod">
          <ac:chgData name="Jessica Janssen" userId="cfce66c4-01c7-49f7-9b6b-d1a1affd13fa" providerId="ADAL" clId="{CB7E5D43-D591-427B-BD1D-8B43ABBF4D2F}" dt="2018-02-05T12:17:31.694" v="564" actId="14100"/>
          <ac:picMkLst>
            <pc:docMk/>
            <pc:sldMk cId="834911384" sldId="270"/>
            <ac:picMk id="5" creationId="{250F0751-CD72-4256-9642-49F9E27FA770}"/>
          </ac:picMkLst>
        </pc:picChg>
      </pc:sldChg>
      <pc:sldChg chg="addSp delSp modSp add ord">
        <pc:chgData name="Jessica Janssen" userId="cfce66c4-01c7-49f7-9b6b-d1a1affd13fa" providerId="ADAL" clId="{CB7E5D43-D591-427B-BD1D-8B43ABBF4D2F}" dt="2018-02-05T13:00:01.254" v="590" actId="20577"/>
        <pc:sldMkLst>
          <pc:docMk/>
          <pc:sldMk cId="2871850820" sldId="271"/>
        </pc:sldMkLst>
        <pc:spChg chg="del">
          <ac:chgData name="Jessica Janssen" userId="cfce66c4-01c7-49f7-9b6b-d1a1affd13fa" providerId="ADAL" clId="{CB7E5D43-D591-427B-BD1D-8B43ABBF4D2F}" dt="2018-02-05T12:58:46.701" v="576" actId="478"/>
          <ac:spMkLst>
            <pc:docMk/>
            <pc:sldMk cId="2871850820" sldId="271"/>
            <ac:spMk id="2" creationId="{B32201EC-1C7B-484B-BEDE-A2E700961DB4}"/>
          </ac:spMkLst>
        </pc:spChg>
        <pc:spChg chg="mod">
          <ac:chgData name="Jessica Janssen" userId="cfce66c4-01c7-49f7-9b6b-d1a1affd13fa" providerId="ADAL" clId="{CB7E5D43-D591-427B-BD1D-8B43ABBF4D2F}" dt="2018-02-05T12:59:01.545" v="580" actId="1076"/>
          <ac:spMkLst>
            <pc:docMk/>
            <pc:sldMk cId="2871850820" sldId="271"/>
            <ac:spMk id="3" creationId="{AAC8920E-D848-48DB-A8CF-E48E9B55280A}"/>
          </ac:spMkLst>
        </pc:spChg>
        <pc:picChg chg="add mod">
          <ac:chgData name="Jessica Janssen" userId="cfce66c4-01c7-49f7-9b6b-d1a1affd13fa" providerId="ADAL" clId="{CB7E5D43-D591-427B-BD1D-8B43ABBF4D2F}" dt="2018-02-05T12:58:57.503" v="579" actId="1076"/>
          <ac:picMkLst>
            <pc:docMk/>
            <pc:sldMk cId="2871850820" sldId="271"/>
            <ac:picMk id="4" creationId="{E79B2A1C-C3F5-4272-BD5B-13474F785FE5}"/>
          </ac:picMkLst>
        </pc:picChg>
      </pc:sldChg>
      <pc:sldChg chg="addSp delSp modSp add">
        <pc:chgData name="Jessica Janssen" userId="cfce66c4-01c7-49f7-9b6b-d1a1affd13fa" providerId="ADAL" clId="{CB7E5D43-D591-427B-BD1D-8B43ABBF4D2F}" dt="2018-02-05T13:10:14.877" v="616" actId="20577"/>
        <pc:sldMkLst>
          <pc:docMk/>
          <pc:sldMk cId="437285874" sldId="272"/>
        </pc:sldMkLst>
        <pc:spChg chg="del">
          <ac:chgData name="Jessica Janssen" userId="cfce66c4-01c7-49f7-9b6b-d1a1affd13fa" providerId="ADAL" clId="{CB7E5D43-D591-427B-BD1D-8B43ABBF4D2F}" dt="2018-02-05T13:09:01.391" v="604" actId="478"/>
          <ac:spMkLst>
            <pc:docMk/>
            <pc:sldMk cId="437285874" sldId="272"/>
            <ac:spMk id="2" creationId="{1E8ED609-A4EA-4C8B-B353-E7CADA27BACF}"/>
          </ac:spMkLst>
        </pc:spChg>
        <pc:spChg chg="mod">
          <ac:chgData name="Jessica Janssen" userId="cfce66c4-01c7-49f7-9b6b-d1a1affd13fa" providerId="ADAL" clId="{CB7E5D43-D591-427B-BD1D-8B43ABBF4D2F}" dt="2018-02-05T13:10:14.877" v="616" actId="20577"/>
          <ac:spMkLst>
            <pc:docMk/>
            <pc:sldMk cId="437285874" sldId="272"/>
            <ac:spMk id="3" creationId="{2B36AD99-6A65-4A7E-9A4A-B311523176DC}"/>
          </ac:spMkLst>
        </pc:spChg>
        <pc:picChg chg="add mod">
          <ac:chgData name="Jessica Janssen" userId="cfce66c4-01c7-49f7-9b6b-d1a1affd13fa" providerId="ADAL" clId="{CB7E5D43-D591-427B-BD1D-8B43ABBF4D2F}" dt="2018-02-05T13:10:07.019" v="614" actId="1076"/>
          <ac:picMkLst>
            <pc:docMk/>
            <pc:sldMk cId="437285874" sldId="272"/>
            <ac:picMk id="4" creationId="{CD7A15FB-2F1C-4312-8975-4A4C1617C0B5}"/>
          </ac:picMkLst>
        </pc:picChg>
      </pc:sldChg>
      <pc:sldChg chg="addSp delSp modSp add">
        <pc:chgData name="Jessica Janssen" userId="cfce66c4-01c7-49f7-9b6b-d1a1affd13fa" providerId="ADAL" clId="{CB7E5D43-D591-427B-BD1D-8B43ABBF4D2F}" dt="2018-02-05T13:05:11.826" v="598" actId="1076"/>
        <pc:sldMkLst>
          <pc:docMk/>
          <pc:sldMk cId="705452924" sldId="273"/>
        </pc:sldMkLst>
        <pc:spChg chg="del">
          <ac:chgData name="Jessica Janssen" userId="cfce66c4-01c7-49f7-9b6b-d1a1affd13fa" providerId="ADAL" clId="{CB7E5D43-D591-427B-BD1D-8B43ABBF4D2F}" dt="2018-02-05T13:04:41.624" v="591" actId="478"/>
          <ac:spMkLst>
            <pc:docMk/>
            <pc:sldMk cId="705452924" sldId="273"/>
            <ac:spMk id="2" creationId="{7F565DF6-4FA7-4955-8449-CDE28B660660}"/>
          </ac:spMkLst>
        </pc:spChg>
        <pc:spChg chg="mod">
          <ac:chgData name="Jessica Janssen" userId="cfce66c4-01c7-49f7-9b6b-d1a1affd13fa" providerId="ADAL" clId="{CB7E5D43-D591-427B-BD1D-8B43ABBF4D2F}" dt="2018-02-05T13:05:11.826" v="598" actId="1076"/>
          <ac:spMkLst>
            <pc:docMk/>
            <pc:sldMk cId="705452924" sldId="273"/>
            <ac:spMk id="3" creationId="{3289A2A3-E5EE-4AF5-991B-B3F5CA638E4E}"/>
          </ac:spMkLst>
        </pc:spChg>
        <pc:picChg chg="add mod">
          <ac:chgData name="Jessica Janssen" userId="cfce66c4-01c7-49f7-9b6b-d1a1affd13fa" providerId="ADAL" clId="{CB7E5D43-D591-427B-BD1D-8B43ABBF4D2F}" dt="2018-02-05T13:05:08.362" v="597" actId="1076"/>
          <ac:picMkLst>
            <pc:docMk/>
            <pc:sldMk cId="705452924" sldId="273"/>
            <ac:picMk id="4" creationId="{032BEAE6-70D2-4AB6-94A9-6A9169FA3B37}"/>
          </ac:picMkLst>
        </pc:picChg>
      </pc:sldChg>
      <pc:sldChg chg="addSp modSp add">
        <pc:chgData name="Jessica Janssen" userId="cfce66c4-01c7-49f7-9b6b-d1a1affd13fa" providerId="ADAL" clId="{CB7E5D43-D591-427B-BD1D-8B43ABBF4D2F}" dt="2018-02-05T20:21:26.937" v="841" actId="1076"/>
        <pc:sldMkLst>
          <pc:docMk/>
          <pc:sldMk cId="3919050778" sldId="274"/>
        </pc:sldMkLst>
        <pc:spChg chg="mod">
          <ac:chgData name="Jessica Janssen" userId="cfce66c4-01c7-49f7-9b6b-d1a1affd13fa" providerId="ADAL" clId="{CB7E5D43-D591-427B-BD1D-8B43ABBF4D2F}" dt="2018-02-05T19:20:48.948" v="638" actId="20577"/>
          <ac:spMkLst>
            <pc:docMk/>
            <pc:sldMk cId="3919050778" sldId="274"/>
            <ac:spMk id="3" creationId="{343259A9-0688-4655-A7A0-7C293767DA9A}"/>
          </ac:spMkLst>
        </pc:spChg>
        <pc:picChg chg="add mod">
          <ac:chgData name="Jessica Janssen" userId="cfce66c4-01c7-49f7-9b6b-d1a1affd13fa" providerId="ADAL" clId="{CB7E5D43-D591-427B-BD1D-8B43ABBF4D2F}" dt="2018-02-05T19:22:03.050" v="641" actId="14100"/>
          <ac:picMkLst>
            <pc:docMk/>
            <pc:sldMk cId="3919050778" sldId="274"/>
            <ac:picMk id="2" creationId="{2D6EE5BA-5A3D-42C8-B4CE-43389B5A056C}"/>
          </ac:picMkLst>
        </pc:picChg>
        <pc:picChg chg="add mod">
          <ac:chgData name="Jessica Janssen" userId="cfce66c4-01c7-49f7-9b6b-d1a1affd13fa" providerId="ADAL" clId="{CB7E5D43-D591-427B-BD1D-8B43ABBF4D2F}" dt="2018-02-05T20:13:54.986" v="837" actId="1036"/>
          <ac:picMkLst>
            <pc:docMk/>
            <pc:sldMk cId="3919050778" sldId="274"/>
            <ac:picMk id="4" creationId="{D2C37160-0372-43AB-B126-4ABB09765803}"/>
          </ac:picMkLst>
        </pc:picChg>
        <pc:picChg chg="add mod">
          <ac:chgData name="Jessica Janssen" userId="cfce66c4-01c7-49f7-9b6b-d1a1affd13fa" providerId="ADAL" clId="{CB7E5D43-D591-427B-BD1D-8B43ABBF4D2F}" dt="2018-02-05T20:17:22.901" v="839" actId="1076"/>
          <ac:picMkLst>
            <pc:docMk/>
            <pc:sldMk cId="3919050778" sldId="274"/>
            <ac:picMk id="5" creationId="{8046AE61-C09D-4535-A933-1BDB8C6BD854}"/>
          </ac:picMkLst>
        </pc:picChg>
        <pc:picChg chg="add mod">
          <ac:chgData name="Jessica Janssen" userId="cfce66c4-01c7-49f7-9b6b-d1a1affd13fa" providerId="ADAL" clId="{CB7E5D43-D591-427B-BD1D-8B43ABBF4D2F}" dt="2018-02-05T20:21:26.937" v="841" actId="1076"/>
          <ac:picMkLst>
            <pc:docMk/>
            <pc:sldMk cId="3919050778" sldId="274"/>
            <ac:picMk id="6" creationId="{0E0BFAFE-1266-4286-B500-531816787507}"/>
          </ac:picMkLst>
        </pc:picChg>
      </pc:sldChg>
      <pc:sldChg chg="addSp modSp add">
        <pc:chgData name="Jessica Janssen" userId="cfce66c4-01c7-49f7-9b6b-d1a1affd13fa" providerId="ADAL" clId="{CB7E5D43-D591-427B-BD1D-8B43ABBF4D2F}" dt="2018-02-05T20:09:54.476" v="830" actId="14100"/>
        <pc:sldMkLst>
          <pc:docMk/>
          <pc:sldMk cId="671358940" sldId="275"/>
        </pc:sldMkLst>
        <pc:spChg chg="mod">
          <ac:chgData name="Jessica Janssen" userId="cfce66c4-01c7-49f7-9b6b-d1a1affd13fa" providerId="ADAL" clId="{CB7E5D43-D591-427B-BD1D-8B43ABBF4D2F}" dt="2018-02-05T20:09:28.045" v="827" actId="20577"/>
          <ac:spMkLst>
            <pc:docMk/>
            <pc:sldMk cId="671358940" sldId="275"/>
            <ac:spMk id="3" creationId="{2E1AD921-35C1-46A5-8303-A391B077D6AB}"/>
          </ac:spMkLst>
        </pc:spChg>
        <pc:picChg chg="add mod">
          <ac:chgData name="Jessica Janssen" userId="cfce66c4-01c7-49f7-9b6b-d1a1affd13fa" providerId="ADAL" clId="{CB7E5D43-D591-427B-BD1D-8B43ABBF4D2F}" dt="2018-02-05T19:45:29.732" v="708" actId="14100"/>
          <ac:picMkLst>
            <pc:docMk/>
            <pc:sldMk cId="671358940" sldId="275"/>
            <ac:picMk id="4" creationId="{04000087-36EB-40DA-8966-996CF5A498F8}"/>
          </ac:picMkLst>
        </pc:picChg>
        <pc:picChg chg="add mod">
          <ac:chgData name="Jessica Janssen" userId="cfce66c4-01c7-49f7-9b6b-d1a1affd13fa" providerId="ADAL" clId="{CB7E5D43-D591-427B-BD1D-8B43ABBF4D2F}" dt="2018-02-05T20:09:54.476" v="830" actId="14100"/>
          <ac:picMkLst>
            <pc:docMk/>
            <pc:sldMk cId="671358940" sldId="275"/>
            <ac:picMk id="5" creationId="{0C2F59CF-3547-4E86-9453-F9D712167450}"/>
          </ac:picMkLst>
        </pc:picChg>
      </pc:sldChg>
      <pc:sldChg chg="addSp delSp modSp add">
        <pc:chgData name="Jessica Janssen" userId="cfce66c4-01c7-49f7-9b6b-d1a1affd13fa" providerId="ADAL" clId="{CB7E5D43-D591-427B-BD1D-8B43ABBF4D2F}" dt="2018-02-05T19:57:14.625" v="757" actId="20577"/>
        <pc:sldMkLst>
          <pc:docMk/>
          <pc:sldMk cId="3214410599" sldId="276"/>
        </pc:sldMkLst>
        <pc:spChg chg="del">
          <ac:chgData name="Jessica Janssen" userId="cfce66c4-01c7-49f7-9b6b-d1a1affd13fa" providerId="ADAL" clId="{CB7E5D43-D591-427B-BD1D-8B43ABBF4D2F}" dt="2018-02-05T19:40:32.416" v="698" actId="478"/>
          <ac:spMkLst>
            <pc:docMk/>
            <pc:sldMk cId="3214410599" sldId="276"/>
            <ac:spMk id="2" creationId="{4BF3A654-48B9-4BFB-A5E5-1BF268F89A4B}"/>
          </ac:spMkLst>
        </pc:spChg>
        <pc:spChg chg="mod">
          <ac:chgData name="Jessica Janssen" userId="cfce66c4-01c7-49f7-9b6b-d1a1affd13fa" providerId="ADAL" clId="{CB7E5D43-D591-427B-BD1D-8B43ABBF4D2F}" dt="2018-02-05T19:57:14.625" v="757" actId="20577"/>
          <ac:spMkLst>
            <pc:docMk/>
            <pc:sldMk cId="3214410599" sldId="276"/>
            <ac:spMk id="3" creationId="{E6C4A21F-1A6D-4398-B996-7443E32F1C45}"/>
          </ac:spMkLst>
        </pc:spChg>
        <pc:picChg chg="add del">
          <ac:chgData name="Jessica Janssen" userId="cfce66c4-01c7-49f7-9b6b-d1a1affd13fa" providerId="ADAL" clId="{CB7E5D43-D591-427B-BD1D-8B43ABBF4D2F}" dt="2018-02-05T19:40:07.776" v="693" actId="20577"/>
          <ac:picMkLst>
            <pc:docMk/>
            <pc:sldMk cId="3214410599" sldId="276"/>
            <ac:picMk id="4" creationId="{10AD7087-2E55-4DCF-81E7-079E8CF7669D}"/>
          </ac:picMkLst>
        </pc:picChg>
        <pc:picChg chg="add del">
          <ac:chgData name="Jessica Janssen" userId="cfce66c4-01c7-49f7-9b6b-d1a1affd13fa" providerId="ADAL" clId="{CB7E5D43-D591-427B-BD1D-8B43ABBF4D2F}" dt="2018-02-05T19:40:18.959" v="695" actId="20577"/>
          <ac:picMkLst>
            <pc:docMk/>
            <pc:sldMk cId="3214410599" sldId="276"/>
            <ac:picMk id="5" creationId="{C9233CD6-8D33-4C24-8CD7-076D3A8BDD01}"/>
          </ac:picMkLst>
        </pc:picChg>
        <pc:picChg chg="add del mod">
          <ac:chgData name="Jessica Janssen" userId="cfce66c4-01c7-49f7-9b6b-d1a1affd13fa" providerId="ADAL" clId="{CB7E5D43-D591-427B-BD1D-8B43ABBF4D2F}" dt="2018-02-05T19:56:23.240" v="751" actId="478"/>
          <ac:picMkLst>
            <pc:docMk/>
            <pc:sldMk cId="3214410599" sldId="276"/>
            <ac:picMk id="6" creationId="{16BB7B38-F3B7-4F56-8C6B-E0DEFC3463D3}"/>
          </ac:picMkLst>
        </pc:picChg>
        <pc:picChg chg="add del mod">
          <ac:chgData name="Jessica Janssen" userId="cfce66c4-01c7-49f7-9b6b-d1a1affd13fa" providerId="ADAL" clId="{CB7E5D43-D591-427B-BD1D-8B43ABBF4D2F}" dt="2018-02-05T19:50:46.702" v="718" actId="478"/>
          <ac:picMkLst>
            <pc:docMk/>
            <pc:sldMk cId="3214410599" sldId="276"/>
            <ac:picMk id="7" creationId="{D779FD71-C1D3-464F-BBC5-F09896323BDF}"/>
          </ac:picMkLst>
        </pc:picChg>
        <pc:picChg chg="add del mod">
          <ac:chgData name="Jessica Janssen" userId="cfce66c4-01c7-49f7-9b6b-d1a1affd13fa" providerId="ADAL" clId="{CB7E5D43-D591-427B-BD1D-8B43ABBF4D2F}" dt="2018-02-05T19:53:21.321" v="733" actId="478"/>
          <ac:picMkLst>
            <pc:docMk/>
            <pc:sldMk cId="3214410599" sldId="276"/>
            <ac:picMk id="8" creationId="{925AA72B-C148-4C70-90A4-C8BCD4AE1A14}"/>
          </ac:picMkLst>
        </pc:picChg>
        <pc:picChg chg="add del mod">
          <ac:chgData name="Jessica Janssen" userId="cfce66c4-01c7-49f7-9b6b-d1a1affd13fa" providerId="ADAL" clId="{CB7E5D43-D591-427B-BD1D-8B43ABBF4D2F}" dt="2018-02-05T19:53:35.824" v="737" actId="478"/>
          <ac:picMkLst>
            <pc:docMk/>
            <pc:sldMk cId="3214410599" sldId="276"/>
            <ac:picMk id="9" creationId="{A514AEB6-12C2-4D4F-8FD3-9F8DC98D5B96}"/>
          </ac:picMkLst>
        </pc:picChg>
        <pc:picChg chg="add del mod">
          <ac:chgData name="Jessica Janssen" userId="cfce66c4-01c7-49f7-9b6b-d1a1affd13fa" providerId="ADAL" clId="{CB7E5D43-D591-427B-BD1D-8B43ABBF4D2F}" dt="2018-02-05T19:55:17.803" v="740" actId="478"/>
          <ac:picMkLst>
            <pc:docMk/>
            <pc:sldMk cId="3214410599" sldId="276"/>
            <ac:picMk id="10" creationId="{B9B66417-F369-42BC-928B-7FF02A6BCF7F}"/>
          </ac:picMkLst>
        </pc:picChg>
        <pc:picChg chg="add mod">
          <ac:chgData name="Jessica Janssen" userId="cfce66c4-01c7-49f7-9b6b-d1a1affd13fa" providerId="ADAL" clId="{CB7E5D43-D591-427B-BD1D-8B43ABBF4D2F}" dt="2018-02-05T19:56:33.334" v="753" actId="1076"/>
          <ac:picMkLst>
            <pc:docMk/>
            <pc:sldMk cId="3214410599" sldId="276"/>
            <ac:picMk id="11" creationId="{7553D91A-8B7D-4F37-93B7-841D172109DB}"/>
          </ac:picMkLst>
        </pc:picChg>
      </pc:sldChg>
      <pc:sldChg chg="addSp delSp modSp add">
        <pc:chgData name="Jessica Janssen" userId="cfce66c4-01c7-49f7-9b6b-d1a1affd13fa" providerId="ADAL" clId="{CB7E5D43-D591-427B-BD1D-8B43ABBF4D2F}" dt="2018-02-05T20:05:24.023" v="820" actId="1036"/>
        <pc:sldMkLst>
          <pc:docMk/>
          <pc:sldMk cId="861024859" sldId="277"/>
        </pc:sldMkLst>
        <pc:spChg chg="del">
          <ac:chgData name="Jessica Janssen" userId="cfce66c4-01c7-49f7-9b6b-d1a1affd13fa" providerId="ADAL" clId="{CB7E5D43-D591-427B-BD1D-8B43ABBF4D2F}" dt="2018-02-05T20:01:25.708" v="781" actId="478"/>
          <ac:spMkLst>
            <pc:docMk/>
            <pc:sldMk cId="861024859" sldId="277"/>
            <ac:spMk id="2" creationId="{D7D68BCD-7DE1-4353-8252-FF43D995401C}"/>
          </ac:spMkLst>
        </pc:spChg>
        <pc:spChg chg="mod">
          <ac:chgData name="Jessica Janssen" userId="cfce66c4-01c7-49f7-9b6b-d1a1affd13fa" providerId="ADAL" clId="{CB7E5D43-D591-427B-BD1D-8B43ABBF4D2F}" dt="2018-02-05T20:04:44.242" v="791" actId="20577"/>
          <ac:spMkLst>
            <pc:docMk/>
            <pc:sldMk cId="861024859" sldId="277"/>
            <ac:spMk id="3" creationId="{8AF19DD9-6115-4572-9B5E-3A1B694B82D8}"/>
          </ac:spMkLst>
        </pc:spChg>
        <pc:picChg chg="add del mod">
          <ac:chgData name="Jessica Janssen" userId="cfce66c4-01c7-49f7-9b6b-d1a1affd13fa" providerId="ADAL" clId="{CB7E5D43-D591-427B-BD1D-8B43ABBF4D2F}" dt="2018-02-05T20:01:30.500" v="782" actId="478"/>
          <ac:picMkLst>
            <pc:docMk/>
            <pc:sldMk cId="861024859" sldId="277"/>
            <ac:picMk id="4" creationId="{6BC40951-B522-4101-B31C-ADEF15F2F76B}"/>
          </ac:picMkLst>
        </pc:picChg>
        <pc:picChg chg="add mod">
          <ac:chgData name="Jessica Janssen" userId="cfce66c4-01c7-49f7-9b6b-d1a1affd13fa" providerId="ADAL" clId="{CB7E5D43-D591-427B-BD1D-8B43ABBF4D2F}" dt="2018-02-05T20:05:24.023" v="820" actId="1036"/>
          <ac:picMkLst>
            <pc:docMk/>
            <pc:sldMk cId="861024859" sldId="277"/>
            <ac:picMk id="5" creationId="{9AEE3709-3C27-46C5-B286-E3C54E2A2033}"/>
          </ac:picMkLst>
        </pc:picChg>
      </pc:sldChg>
      <pc:sldChg chg="add">
        <pc:chgData name="Jessica Janssen" userId="cfce66c4-01c7-49f7-9b6b-d1a1affd13fa" providerId="ADAL" clId="{CB7E5D43-D591-427B-BD1D-8B43ABBF4D2F}" dt="2018-02-07T08:32:47.011" v="844"/>
        <pc:sldMkLst>
          <pc:docMk/>
          <pc:sldMk cId="2067931280" sldId="278"/>
        </pc:sldMkLst>
      </pc:sldChg>
      <pc:sldChg chg="add">
        <pc:chgData name="Jessica Janssen" userId="cfce66c4-01c7-49f7-9b6b-d1a1affd13fa" providerId="ADAL" clId="{CB7E5D43-D591-427B-BD1D-8B43ABBF4D2F}" dt="2018-02-07T08:32:53.280" v="845"/>
        <pc:sldMkLst>
          <pc:docMk/>
          <pc:sldMk cId="1081504315"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2/7/2018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2/7/2018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video" Target="https://www.youtube.com/embed/JTuLnnOTHEg" TargetMode="External"/><Relationship Id="rId7" Type="http://schemas.openxmlformats.org/officeDocument/2006/relationships/image" Target="../media/image19.jpeg"/><Relationship Id="rId2" Type="http://schemas.openxmlformats.org/officeDocument/2006/relationships/video" Target="https://www.youtube.com/embed/ulZ64VDhwXM" TargetMode="External"/><Relationship Id="rId1" Type="http://schemas.openxmlformats.org/officeDocument/2006/relationships/video" Target="https://www.youtube.com/embed/VII2-LnxvR4" TargetMode="Externa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E5D09-AFC8-4C59-94B3-C2F43AFF0723}"/>
              </a:ext>
            </a:extLst>
          </p:cNvPr>
          <p:cNvSpPr>
            <a:spLocks noGrp="1"/>
          </p:cNvSpPr>
          <p:nvPr>
            <p:ph type="ctrTitle"/>
          </p:nvPr>
        </p:nvSpPr>
        <p:spPr/>
        <p:txBody>
          <a:bodyPr/>
          <a:lstStyle/>
          <a:p>
            <a:r>
              <a:rPr lang="nl-NL" dirty="0"/>
              <a:t>Ruimtewerking</a:t>
            </a:r>
          </a:p>
        </p:txBody>
      </p:sp>
      <p:sp>
        <p:nvSpPr>
          <p:cNvPr id="3" name="Ondertitel 2">
            <a:extLst>
              <a:ext uri="{FF2B5EF4-FFF2-40B4-BE49-F238E27FC236}">
                <a16:creationId xmlns:a16="http://schemas.microsoft.com/office/drawing/2014/main" id="{0AEE6627-B87E-467A-A766-BEFB41DFA163}"/>
              </a:ext>
            </a:extLst>
          </p:cNvPr>
          <p:cNvSpPr>
            <a:spLocks noGrp="1"/>
          </p:cNvSpPr>
          <p:nvPr>
            <p:ph type="subTitle" idx="1"/>
          </p:nvPr>
        </p:nvSpPr>
        <p:spPr/>
        <p:txBody>
          <a:bodyPr/>
          <a:lstStyle/>
          <a:p>
            <a:r>
              <a:rPr lang="nl-NL" dirty="0"/>
              <a:t>Beeldaspect Ruimte</a:t>
            </a:r>
          </a:p>
        </p:txBody>
      </p:sp>
    </p:spTree>
    <p:extLst>
      <p:ext uri="{BB962C8B-B14F-4D97-AF65-F5344CB8AC3E}">
        <p14:creationId xmlns:p14="http://schemas.microsoft.com/office/powerpoint/2010/main" val="162259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0048733-8D6A-4F5F-94EE-E2DD551F5180}"/>
              </a:ext>
            </a:extLst>
          </p:cNvPr>
          <p:cNvPicPr>
            <a:picLocks noChangeAspect="1"/>
          </p:cNvPicPr>
          <p:nvPr/>
        </p:nvPicPr>
        <p:blipFill>
          <a:blip r:embed="rId2"/>
          <a:stretch>
            <a:fillRect/>
          </a:stretch>
        </p:blipFill>
        <p:spPr>
          <a:xfrm>
            <a:off x="0" y="737388"/>
            <a:ext cx="4109290" cy="5370804"/>
          </a:xfrm>
          <a:prstGeom prst="rect">
            <a:avLst/>
          </a:prstGeom>
        </p:spPr>
      </p:pic>
      <p:sp>
        <p:nvSpPr>
          <p:cNvPr id="3" name="Tijdelijke aanduiding voor inhoud 2">
            <a:extLst>
              <a:ext uri="{FF2B5EF4-FFF2-40B4-BE49-F238E27FC236}">
                <a16:creationId xmlns:a16="http://schemas.microsoft.com/office/drawing/2014/main" id="{791953AE-15E8-4189-AE2C-8407F594A80F}"/>
              </a:ext>
            </a:extLst>
          </p:cNvPr>
          <p:cNvSpPr>
            <a:spLocks noGrp="1"/>
          </p:cNvSpPr>
          <p:nvPr>
            <p:ph idx="1"/>
          </p:nvPr>
        </p:nvSpPr>
        <p:spPr>
          <a:xfrm>
            <a:off x="4220398" y="862470"/>
            <a:ext cx="7315200" cy="5120640"/>
          </a:xfrm>
        </p:spPr>
        <p:txBody>
          <a:bodyPr>
            <a:normAutofit/>
          </a:bodyPr>
          <a:lstStyle/>
          <a:p>
            <a:pPr marL="0" indent="0">
              <a:buNone/>
            </a:pPr>
            <a:r>
              <a:rPr lang="nl-NL" sz="2800" b="1" dirty="0"/>
              <a:t>Repoussoir</a:t>
            </a:r>
          </a:p>
          <a:p>
            <a:pPr marL="0" indent="0">
              <a:buNone/>
            </a:pPr>
            <a:r>
              <a:rPr lang="nl-NL" sz="2400" dirty="0"/>
              <a:t>Een repoussoir is een sterk afgesneden vorm op de voorgrond waar je langs of onder door kijkt naar de achtergrond. </a:t>
            </a:r>
          </a:p>
          <a:p>
            <a:pPr marL="0" indent="0">
              <a:buNone/>
            </a:pPr>
            <a:r>
              <a:rPr lang="nl-NL" sz="2400" dirty="0"/>
              <a:t>Het effect is dat de achtergrond verder weg lijkt: repoussoir betekent letterlijk ‘wegdrukken’. </a:t>
            </a:r>
          </a:p>
          <a:p>
            <a:pPr marL="0" indent="0">
              <a:buNone/>
            </a:pPr>
            <a:r>
              <a:rPr lang="nl-NL" sz="2400" dirty="0"/>
              <a:t>Vaak contrasteert de donkere vorm met de lichte, verre achtergrond.</a:t>
            </a:r>
          </a:p>
        </p:txBody>
      </p:sp>
    </p:spTree>
    <p:extLst>
      <p:ext uri="{BB962C8B-B14F-4D97-AF65-F5344CB8AC3E}">
        <p14:creationId xmlns:p14="http://schemas.microsoft.com/office/powerpoint/2010/main" val="83956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2CFBFC1-D1D1-4C8F-99CD-02AF00D58158}"/>
              </a:ext>
            </a:extLst>
          </p:cNvPr>
          <p:cNvSpPr>
            <a:spLocks noGrp="1"/>
          </p:cNvSpPr>
          <p:nvPr>
            <p:ph idx="1"/>
          </p:nvPr>
        </p:nvSpPr>
        <p:spPr>
          <a:xfrm>
            <a:off x="4169191" y="867308"/>
            <a:ext cx="7315200" cy="5120640"/>
          </a:xfrm>
        </p:spPr>
        <p:txBody>
          <a:bodyPr>
            <a:normAutofit/>
          </a:bodyPr>
          <a:lstStyle/>
          <a:p>
            <a:pPr marL="0" indent="0">
              <a:buNone/>
            </a:pPr>
            <a:r>
              <a:rPr lang="nl-NL" sz="2800" b="1" dirty="0"/>
              <a:t>Lijnperspectief</a:t>
            </a:r>
          </a:p>
          <a:p>
            <a:pPr marL="0" indent="0">
              <a:buNone/>
            </a:pPr>
            <a:endParaRPr lang="nl-NL" sz="2400" dirty="0"/>
          </a:p>
          <a:p>
            <a:pPr marL="0" indent="0">
              <a:buNone/>
            </a:pPr>
            <a:r>
              <a:rPr lang="nl-NL" sz="2400" dirty="0"/>
              <a:t>Ruimtesuggestie volgens een wiskundige methode, met behulp van lijnen die naar vluchtpunten op de horizon lopen. </a:t>
            </a:r>
          </a:p>
          <a:p>
            <a:pPr marL="0" indent="0">
              <a:buNone/>
            </a:pPr>
            <a:r>
              <a:rPr lang="nl-NL" sz="2400" dirty="0"/>
              <a:t>Lijnen die in werkelijkheid evenwijdig aan elkaar lopen komen bij elkaar in één vluchtpunt. Zo lijkt een weg aan de horizon te verdwijnen in een punt;</a:t>
            </a:r>
          </a:p>
        </p:txBody>
      </p:sp>
      <p:pic>
        <p:nvPicPr>
          <p:cNvPr id="8" name="Afbeelding 7">
            <a:extLst>
              <a:ext uri="{FF2B5EF4-FFF2-40B4-BE49-F238E27FC236}">
                <a16:creationId xmlns:a16="http://schemas.microsoft.com/office/drawing/2014/main" id="{13E44F13-6F6D-482C-82B4-92D798149BA5}"/>
              </a:ext>
            </a:extLst>
          </p:cNvPr>
          <p:cNvPicPr>
            <a:picLocks noChangeAspect="1"/>
          </p:cNvPicPr>
          <p:nvPr/>
        </p:nvPicPr>
        <p:blipFill>
          <a:blip r:embed="rId2"/>
          <a:stretch>
            <a:fillRect/>
          </a:stretch>
        </p:blipFill>
        <p:spPr>
          <a:xfrm>
            <a:off x="1" y="761695"/>
            <a:ext cx="3990014" cy="5331867"/>
          </a:xfrm>
          <a:prstGeom prst="rect">
            <a:avLst/>
          </a:prstGeom>
        </p:spPr>
      </p:pic>
    </p:spTree>
    <p:extLst>
      <p:ext uri="{BB962C8B-B14F-4D97-AF65-F5344CB8AC3E}">
        <p14:creationId xmlns:p14="http://schemas.microsoft.com/office/powerpoint/2010/main" val="342800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98D4DEE-CEFF-4CBA-A263-6B6E364C68D6}"/>
              </a:ext>
            </a:extLst>
          </p:cNvPr>
          <p:cNvPicPr>
            <a:picLocks noChangeAspect="1"/>
          </p:cNvPicPr>
          <p:nvPr/>
        </p:nvPicPr>
        <p:blipFill>
          <a:blip r:embed="rId2"/>
          <a:stretch>
            <a:fillRect/>
          </a:stretch>
        </p:blipFill>
        <p:spPr>
          <a:xfrm>
            <a:off x="8231" y="776364"/>
            <a:ext cx="4019560" cy="5331828"/>
          </a:xfrm>
          <a:prstGeom prst="rect">
            <a:avLst/>
          </a:prstGeom>
        </p:spPr>
      </p:pic>
      <p:sp>
        <p:nvSpPr>
          <p:cNvPr id="3" name="Tijdelijke aanduiding voor inhoud 2">
            <a:extLst>
              <a:ext uri="{FF2B5EF4-FFF2-40B4-BE49-F238E27FC236}">
                <a16:creationId xmlns:a16="http://schemas.microsoft.com/office/drawing/2014/main" id="{94B53E8F-7A7D-4DD3-BDD7-2A8EE9FA8AE4}"/>
              </a:ext>
            </a:extLst>
          </p:cNvPr>
          <p:cNvSpPr>
            <a:spLocks noGrp="1"/>
          </p:cNvSpPr>
          <p:nvPr>
            <p:ph idx="1"/>
          </p:nvPr>
        </p:nvSpPr>
        <p:spPr>
          <a:xfrm>
            <a:off x="4183821" y="868680"/>
            <a:ext cx="7315200" cy="5120640"/>
          </a:xfrm>
        </p:spPr>
        <p:txBody>
          <a:bodyPr>
            <a:normAutofit/>
          </a:bodyPr>
          <a:lstStyle/>
          <a:p>
            <a:pPr marL="0" indent="0">
              <a:buNone/>
            </a:pPr>
            <a:r>
              <a:rPr lang="nl-NL" sz="2800" b="1" dirty="0"/>
              <a:t>Plasticiteit</a:t>
            </a:r>
          </a:p>
          <a:p>
            <a:pPr marL="0" indent="0">
              <a:buNone/>
            </a:pPr>
            <a:r>
              <a:rPr lang="nl-NL" sz="2400" dirty="0"/>
              <a:t>Door plasticiteit lijkt een voorwerp minder plat en je voelt de ruimtelijke vorm meer aan. </a:t>
            </a:r>
          </a:p>
          <a:p>
            <a:pPr marL="0" indent="0">
              <a:buNone/>
            </a:pPr>
            <a:r>
              <a:rPr lang="nl-NL" sz="2400" dirty="0"/>
              <a:t>Een platte cirkel verandert in een bol bij het aanbrengen van schaduwovergangen.</a:t>
            </a:r>
          </a:p>
        </p:txBody>
      </p:sp>
    </p:spTree>
    <p:extLst>
      <p:ext uri="{BB962C8B-B14F-4D97-AF65-F5344CB8AC3E}">
        <p14:creationId xmlns:p14="http://schemas.microsoft.com/office/powerpoint/2010/main" val="260246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27ECC50-F05B-4348-9A54-03ABE24573B2}"/>
              </a:ext>
            </a:extLst>
          </p:cNvPr>
          <p:cNvPicPr>
            <a:picLocks noChangeAspect="1"/>
          </p:cNvPicPr>
          <p:nvPr/>
        </p:nvPicPr>
        <p:blipFill>
          <a:blip r:embed="rId2"/>
          <a:stretch>
            <a:fillRect/>
          </a:stretch>
        </p:blipFill>
        <p:spPr>
          <a:xfrm>
            <a:off x="-642917" y="767010"/>
            <a:ext cx="7958117" cy="5323980"/>
          </a:xfrm>
          <a:prstGeom prst="rect">
            <a:avLst/>
          </a:prstGeom>
        </p:spPr>
      </p:pic>
      <p:sp>
        <p:nvSpPr>
          <p:cNvPr id="3" name="Tijdelijke aanduiding voor inhoud 2">
            <a:extLst>
              <a:ext uri="{FF2B5EF4-FFF2-40B4-BE49-F238E27FC236}">
                <a16:creationId xmlns:a16="http://schemas.microsoft.com/office/drawing/2014/main" id="{E99E9C4C-7FB7-4849-B63F-21F6597D0DE4}"/>
              </a:ext>
            </a:extLst>
          </p:cNvPr>
          <p:cNvSpPr>
            <a:spLocks noGrp="1"/>
          </p:cNvSpPr>
          <p:nvPr>
            <p:ph idx="1"/>
          </p:nvPr>
        </p:nvSpPr>
        <p:spPr>
          <a:xfrm>
            <a:off x="7402510" y="868680"/>
            <a:ext cx="7315200" cy="5120640"/>
          </a:xfrm>
        </p:spPr>
        <p:txBody>
          <a:bodyPr/>
          <a:lstStyle/>
          <a:p>
            <a:pPr marL="0" indent="0">
              <a:buNone/>
            </a:pPr>
            <a:r>
              <a:rPr lang="nl-NL" sz="2800" b="1" dirty="0"/>
              <a:t>BLOW UP</a:t>
            </a:r>
          </a:p>
          <a:p>
            <a:pPr marL="0" indent="0">
              <a:buNone/>
            </a:pPr>
            <a:r>
              <a:rPr lang="nl-NL" sz="2400" dirty="0"/>
              <a:t>Letterlijk; opblazen. Een voorwerp </a:t>
            </a:r>
          </a:p>
          <a:p>
            <a:pPr marL="0" indent="0">
              <a:buNone/>
            </a:pPr>
            <a:r>
              <a:rPr lang="nl-NL" sz="2400" dirty="0"/>
              <a:t>sterk vergroot weergegeven. </a:t>
            </a:r>
          </a:p>
        </p:txBody>
      </p:sp>
    </p:spTree>
    <p:extLst>
      <p:ext uri="{BB962C8B-B14F-4D97-AF65-F5344CB8AC3E}">
        <p14:creationId xmlns:p14="http://schemas.microsoft.com/office/powerpoint/2010/main" val="305803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9FC4DA-5482-4052-B325-A24C70DBD0EE}"/>
              </a:ext>
            </a:extLst>
          </p:cNvPr>
          <p:cNvSpPr>
            <a:spLocks noGrp="1"/>
          </p:cNvSpPr>
          <p:nvPr>
            <p:ph idx="1"/>
          </p:nvPr>
        </p:nvSpPr>
        <p:spPr>
          <a:xfrm>
            <a:off x="4395963" y="868680"/>
            <a:ext cx="7315200" cy="5120640"/>
          </a:xfrm>
        </p:spPr>
        <p:txBody>
          <a:bodyPr>
            <a:normAutofit/>
          </a:bodyPr>
          <a:lstStyle/>
          <a:p>
            <a:pPr marL="0" indent="0">
              <a:buNone/>
            </a:pPr>
            <a:r>
              <a:rPr lang="nl-NL" sz="2800" b="1" dirty="0"/>
              <a:t>Standpunt</a:t>
            </a:r>
          </a:p>
          <a:p>
            <a:pPr marL="0" indent="0">
              <a:buNone/>
            </a:pPr>
            <a:r>
              <a:rPr lang="nl-NL" sz="2400" dirty="0"/>
              <a:t>Het standpunt van waaruit jij schildert heeft een ander effect op het tafereel. </a:t>
            </a:r>
          </a:p>
          <a:p>
            <a:pPr marL="0" indent="0">
              <a:buNone/>
            </a:pPr>
            <a:r>
              <a:rPr lang="nl-NL" sz="2400" dirty="0"/>
              <a:t>Je kan een beeld vanuit de hoogte bekijken, op ooghoogte of laag bij de grond.</a:t>
            </a:r>
          </a:p>
        </p:txBody>
      </p:sp>
      <p:pic>
        <p:nvPicPr>
          <p:cNvPr id="5" name="Afbeelding 4">
            <a:extLst>
              <a:ext uri="{FF2B5EF4-FFF2-40B4-BE49-F238E27FC236}">
                <a16:creationId xmlns:a16="http://schemas.microsoft.com/office/drawing/2014/main" id="{250F0751-CD72-4256-9642-49F9E27FA770}"/>
              </a:ext>
            </a:extLst>
          </p:cNvPr>
          <p:cNvPicPr>
            <a:picLocks noChangeAspect="1"/>
          </p:cNvPicPr>
          <p:nvPr/>
        </p:nvPicPr>
        <p:blipFill>
          <a:blip r:embed="rId2"/>
          <a:stretch>
            <a:fillRect/>
          </a:stretch>
        </p:blipFill>
        <p:spPr>
          <a:xfrm>
            <a:off x="-1" y="744703"/>
            <a:ext cx="4296643" cy="5370804"/>
          </a:xfrm>
          <a:prstGeom prst="rect">
            <a:avLst/>
          </a:prstGeom>
        </p:spPr>
      </p:pic>
    </p:spTree>
    <p:extLst>
      <p:ext uri="{BB962C8B-B14F-4D97-AF65-F5344CB8AC3E}">
        <p14:creationId xmlns:p14="http://schemas.microsoft.com/office/powerpoint/2010/main" val="83491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C8920E-D848-48DB-A8CF-E48E9B55280A}"/>
              </a:ext>
            </a:extLst>
          </p:cNvPr>
          <p:cNvSpPr>
            <a:spLocks noGrp="1"/>
          </p:cNvSpPr>
          <p:nvPr>
            <p:ph idx="1"/>
          </p:nvPr>
        </p:nvSpPr>
        <p:spPr>
          <a:xfrm>
            <a:off x="4051148" y="868679"/>
            <a:ext cx="7315200" cy="5120640"/>
          </a:xfrm>
        </p:spPr>
        <p:txBody>
          <a:bodyPr>
            <a:normAutofit/>
          </a:bodyPr>
          <a:lstStyle/>
          <a:p>
            <a:pPr marL="0" indent="0">
              <a:buNone/>
            </a:pPr>
            <a:r>
              <a:rPr lang="nl-NL" sz="2800" b="1" dirty="0"/>
              <a:t>Laag standpunt of kikvorsperspectief:</a:t>
            </a:r>
          </a:p>
          <a:p>
            <a:pPr marL="0" indent="0">
              <a:buNone/>
            </a:pPr>
            <a:r>
              <a:rPr lang="nl-NL" sz="2400" dirty="0"/>
              <a:t>De kijker zit laag bij de grond en ziet daardoor een lage horizon en veel lucht. Hij kijkt tegen de voorwerpen op.</a:t>
            </a:r>
          </a:p>
        </p:txBody>
      </p:sp>
      <p:pic>
        <p:nvPicPr>
          <p:cNvPr id="4" name="Afbeelding 3">
            <a:extLst>
              <a:ext uri="{FF2B5EF4-FFF2-40B4-BE49-F238E27FC236}">
                <a16:creationId xmlns:a16="http://schemas.microsoft.com/office/drawing/2014/main" id="{E79B2A1C-C3F5-4272-BD5B-13474F785FE5}"/>
              </a:ext>
            </a:extLst>
          </p:cNvPr>
          <p:cNvPicPr>
            <a:picLocks noChangeAspect="1"/>
          </p:cNvPicPr>
          <p:nvPr/>
        </p:nvPicPr>
        <p:blipFill>
          <a:blip r:embed="rId2"/>
          <a:stretch>
            <a:fillRect/>
          </a:stretch>
        </p:blipFill>
        <p:spPr>
          <a:xfrm>
            <a:off x="0" y="735417"/>
            <a:ext cx="4051148" cy="5387165"/>
          </a:xfrm>
          <a:prstGeom prst="rect">
            <a:avLst/>
          </a:prstGeom>
        </p:spPr>
      </p:pic>
    </p:spTree>
    <p:extLst>
      <p:ext uri="{BB962C8B-B14F-4D97-AF65-F5344CB8AC3E}">
        <p14:creationId xmlns:p14="http://schemas.microsoft.com/office/powerpoint/2010/main" val="287185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289A2A3-E5EE-4AF5-991B-B3F5CA638E4E}"/>
              </a:ext>
            </a:extLst>
          </p:cNvPr>
          <p:cNvSpPr>
            <a:spLocks noGrp="1"/>
          </p:cNvSpPr>
          <p:nvPr>
            <p:ph idx="1"/>
          </p:nvPr>
        </p:nvSpPr>
        <p:spPr>
          <a:xfrm>
            <a:off x="5324991" y="790956"/>
            <a:ext cx="7315200" cy="5120640"/>
          </a:xfrm>
        </p:spPr>
        <p:txBody>
          <a:bodyPr>
            <a:normAutofit/>
          </a:bodyPr>
          <a:lstStyle/>
          <a:p>
            <a:pPr marL="0" indent="0">
              <a:buNone/>
            </a:pPr>
            <a:r>
              <a:rPr lang="nl-NL" sz="2800" b="1" dirty="0"/>
              <a:t>Hoog standpunt of vogelperspectief</a:t>
            </a:r>
          </a:p>
          <a:p>
            <a:pPr marL="0" indent="0">
              <a:buNone/>
            </a:pPr>
            <a:r>
              <a:rPr lang="nl-NL" sz="2400" dirty="0"/>
              <a:t>De kijker bevindt zich op een hoge plek (berg, flat, trapje) en ziet een hoge horizon en weinig lucht.</a:t>
            </a:r>
          </a:p>
        </p:txBody>
      </p:sp>
      <p:pic>
        <p:nvPicPr>
          <p:cNvPr id="4" name="Afbeelding 3">
            <a:extLst>
              <a:ext uri="{FF2B5EF4-FFF2-40B4-BE49-F238E27FC236}">
                <a16:creationId xmlns:a16="http://schemas.microsoft.com/office/drawing/2014/main" id="{032BEAE6-70D2-4AB6-94A9-6A9169FA3B37}"/>
              </a:ext>
            </a:extLst>
          </p:cNvPr>
          <p:cNvPicPr>
            <a:picLocks noChangeAspect="1"/>
          </p:cNvPicPr>
          <p:nvPr/>
        </p:nvPicPr>
        <p:blipFill>
          <a:blip r:embed="rId2"/>
          <a:stretch>
            <a:fillRect/>
          </a:stretch>
        </p:blipFill>
        <p:spPr>
          <a:xfrm>
            <a:off x="-248718" y="725309"/>
            <a:ext cx="5407381" cy="5407381"/>
          </a:xfrm>
          <a:prstGeom prst="rect">
            <a:avLst/>
          </a:prstGeom>
        </p:spPr>
      </p:pic>
    </p:spTree>
    <p:extLst>
      <p:ext uri="{BB962C8B-B14F-4D97-AF65-F5344CB8AC3E}">
        <p14:creationId xmlns:p14="http://schemas.microsoft.com/office/powerpoint/2010/main" val="70545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D7A15FB-2F1C-4312-8975-4A4C1617C0B5}"/>
              </a:ext>
            </a:extLst>
          </p:cNvPr>
          <p:cNvPicPr>
            <a:picLocks noChangeAspect="1"/>
          </p:cNvPicPr>
          <p:nvPr/>
        </p:nvPicPr>
        <p:blipFill>
          <a:blip r:embed="rId2"/>
          <a:stretch>
            <a:fillRect/>
          </a:stretch>
        </p:blipFill>
        <p:spPr>
          <a:xfrm>
            <a:off x="0" y="744931"/>
            <a:ext cx="6535764" cy="5446471"/>
          </a:xfrm>
          <a:prstGeom prst="rect">
            <a:avLst/>
          </a:prstGeom>
        </p:spPr>
      </p:pic>
      <p:sp>
        <p:nvSpPr>
          <p:cNvPr id="3" name="Tijdelijke aanduiding voor inhoud 2">
            <a:extLst>
              <a:ext uri="{FF2B5EF4-FFF2-40B4-BE49-F238E27FC236}">
                <a16:creationId xmlns:a16="http://schemas.microsoft.com/office/drawing/2014/main" id="{2B36AD99-6A65-4A7E-9A4A-B311523176DC}"/>
              </a:ext>
            </a:extLst>
          </p:cNvPr>
          <p:cNvSpPr>
            <a:spLocks noGrp="1"/>
          </p:cNvSpPr>
          <p:nvPr>
            <p:ph idx="1"/>
          </p:nvPr>
        </p:nvSpPr>
        <p:spPr>
          <a:xfrm>
            <a:off x="6678305" y="798272"/>
            <a:ext cx="7315200" cy="5120640"/>
          </a:xfrm>
        </p:spPr>
        <p:txBody>
          <a:bodyPr>
            <a:normAutofit/>
          </a:bodyPr>
          <a:lstStyle/>
          <a:p>
            <a:pPr marL="0" indent="0">
              <a:buNone/>
            </a:pPr>
            <a:r>
              <a:rPr lang="nl-NL" sz="2800" b="1" dirty="0"/>
              <a:t>Kader:</a:t>
            </a:r>
          </a:p>
          <a:p>
            <a:pPr marL="0" indent="0">
              <a:buNone/>
            </a:pPr>
            <a:r>
              <a:rPr lang="nl-NL" sz="2400" dirty="0"/>
              <a:t>De begrenzing van het beeldvlak </a:t>
            </a:r>
          </a:p>
          <a:p>
            <a:pPr marL="0" indent="0">
              <a:buNone/>
            </a:pPr>
            <a:r>
              <a:rPr lang="nl-NL" sz="2400" dirty="0"/>
              <a:t>waarbinnen de voorstelling staat. </a:t>
            </a:r>
          </a:p>
          <a:p>
            <a:pPr marL="0" indent="0">
              <a:buNone/>
            </a:pPr>
            <a:r>
              <a:rPr lang="nl-NL" sz="2400" dirty="0"/>
              <a:t>(Omlijsting)</a:t>
            </a:r>
          </a:p>
        </p:txBody>
      </p:sp>
    </p:spTree>
    <p:extLst>
      <p:ext uri="{BB962C8B-B14F-4D97-AF65-F5344CB8AC3E}">
        <p14:creationId xmlns:p14="http://schemas.microsoft.com/office/powerpoint/2010/main" val="43728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3259A9-0688-4655-A7A0-7C293767DA9A}"/>
              </a:ext>
            </a:extLst>
          </p:cNvPr>
          <p:cNvSpPr>
            <a:spLocks noGrp="1"/>
          </p:cNvSpPr>
          <p:nvPr>
            <p:ph idx="1"/>
          </p:nvPr>
        </p:nvSpPr>
        <p:spPr/>
        <p:txBody>
          <a:bodyPr>
            <a:normAutofit/>
          </a:bodyPr>
          <a:lstStyle/>
          <a:p>
            <a:pPr marL="0" indent="0">
              <a:buNone/>
            </a:pPr>
            <a:endParaRPr lang="nl-NL" dirty="0"/>
          </a:p>
          <a:p>
            <a:pPr marL="0" indent="0">
              <a:buNone/>
            </a:pPr>
            <a:r>
              <a:rPr lang="nl-NL" sz="2800" b="1" dirty="0"/>
              <a:t>Popart 1955 tot 1970 </a:t>
            </a:r>
          </a:p>
          <a:p>
            <a:pPr>
              <a:buFont typeface="Arial" panose="020B0604020202020204" pitchFamily="34" charset="0"/>
              <a:buChar char="•"/>
            </a:pPr>
            <a:r>
              <a:rPr lang="nl-NL" dirty="0"/>
              <a:t>Elementen uit het dagelijks leven van de consumptie maatschappij worden als thema gebruikt. </a:t>
            </a:r>
          </a:p>
          <a:p>
            <a:pPr>
              <a:buFont typeface="Arial" panose="020B0604020202020204" pitchFamily="34" charset="0"/>
              <a:buChar char="•"/>
            </a:pPr>
            <a:r>
              <a:rPr lang="nl-NL" dirty="0"/>
              <a:t>Felle kleuren</a:t>
            </a:r>
          </a:p>
          <a:p>
            <a:pPr>
              <a:buFont typeface="Arial" panose="020B0604020202020204" pitchFamily="34" charset="0"/>
              <a:buChar char="•"/>
            </a:pPr>
            <a:r>
              <a:rPr lang="nl-NL" dirty="0"/>
              <a:t>Decoratieve en egale vlakken</a:t>
            </a:r>
          </a:p>
          <a:p>
            <a:pPr>
              <a:buFont typeface="Arial" panose="020B0604020202020204" pitchFamily="34" charset="0"/>
              <a:buChar char="•"/>
            </a:pPr>
            <a:r>
              <a:rPr lang="nl-NL" dirty="0"/>
              <a:t>Blow up: vergroting van het onderwerp</a:t>
            </a:r>
          </a:p>
          <a:p>
            <a:pPr>
              <a:buFont typeface="Arial" panose="020B0604020202020204" pitchFamily="34" charset="0"/>
              <a:buChar char="•"/>
            </a:pPr>
            <a:r>
              <a:rPr lang="nl-NL" dirty="0"/>
              <a:t>Technieken: </a:t>
            </a:r>
            <a:r>
              <a:rPr lang="nl-NL" dirty="0" err="1"/>
              <a:t>Airbrush</a:t>
            </a:r>
            <a:r>
              <a:rPr lang="nl-NL" dirty="0"/>
              <a:t> ( verfspuit) en zeefdruk </a:t>
            </a:r>
          </a:p>
          <a:p>
            <a:pPr>
              <a:buFont typeface="Arial" panose="020B0604020202020204" pitchFamily="34" charset="0"/>
              <a:buChar char="•"/>
            </a:pPr>
            <a:r>
              <a:rPr lang="nl-NL" dirty="0"/>
              <a:t> Onpersoonlijk en afstandelijk</a:t>
            </a:r>
          </a:p>
          <a:p>
            <a:pPr>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2D6EE5BA-5A3D-42C8-B4CE-43389B5A056C}"/>
              </a:ext>
            </a:extLst>
          </p:cNvPr>
          <p:cNvPicPr>
            <a:picLocks noChangeAspect="1"/>
          </p:cNvPicPr>
          <p:nvPr/>
        </p:nvPicPr>
        <p:blipFill>
          <a:blip r:embed="rId5"/>
          <a:stretch>
            <a:fillRect/>
          </a:stretch>
        </p:blipFill>
        <p:spPr>
          <a:xfrm>
            <a:off x="0" y="683056"/>
            <a:ext cx="3707041" cy="5447081"/>
          </a:xfrm>
          <a:prstGeom prst="rect">
            <a:avLst/>
          </a:prstGeom>
        </p:spPr>
      </p:pic>
      <p:pic>
        <p:nvPicPr>
          <p:cNvPr id="4" name="Onlinemedia 3">
            <a:hlinkClick r:id="" action="ppaction://media"/>
            <a:extLst>
              <a:ext uri="{FF2B5EF4-FFF2-40B4-BE49-F238E27FC236}">
                <a16:creationId xmlns:a16="http://schemas.microsoft.com/office/drawing/2014/main" id="{D2C37160-0372-43AB-B126-4ABB09765803}"/>
              </a:ext>
            </a:extLst>
          </p:cNvPr>
          <p:cNvPicPr>
            <a:picLocks noRot="1" noChangeAspect="1"/>
          </p:cNvPicPr>
          <p:nvPr>
            <a:videoFile r:link="rId1"/>
          </p:nvPr>
        </p:nvPicPr>
        <p:blipFill>
          <a:blip r:embed="rId6"/>
          <a:stretch>
            <a:fillRect/>
          </a:stretch>
        </p:blipFill>
        <p:spPr>
          <a:xfrm>
            <a:off x="9695891" y="4576876"/>
            <a:ext cx="2032000" cy="1524000"/>
          </a:xfrm>
          <a:prstGeom prst="rect">
            <a:avLst/>
          </a:prstGeom>
        </p:spPr>
      </p:pic>
      <p:pic>
        <p:nvPicPr>
          <p:cNvPr id="5" name="Onlinemedia 4">
            <a:hlinkClick r:id="" action="ppaction://media"/>
            <a:extLst>
              <a:ext uri="{FF2B5EF4-FFF2-40B4-BE49-F238E27FC236}">
                <a16:creationId xmlns:a16="http://schemas.microsoft.com/office/drawing/2014/main" id="{8046AE61-C09D-4535-A933-1BDB8C6BD854}"/>
              </a:ext>
            </a:extLst>
          </p:cNvPr>
          <p:cNvPicPr>
            <a:picLocks noRot="1" noChangeAspect="1"/>
          </p:cNvPicPr>
          <p:nvPr>
            <a:videoFile r:link="rId2"/>
          </p:nvPr>
        </p:nvPicPr>
        <p:blipFill>
          <a:blip r:embed="rId7"/>
          <a:stretch>
            <a:fillRect/>
          </a:stretch>
        </p:blipFill>
        <p:spPr>
          <a:xfrm>
            <a:off x="9695891" y="2936748"/>
            <a:ext cx="2032000" cy="1524000"/>
          </a:xfrm>
          <a:prstGeom prst="rect">
            <a:avLst/>
          </a:prstGeom>
        </p:spPr>
      </p:pic>
      <p:pic>
        <p:nvPicPr>
          <p:cNvPr id="6" name="Onlinemedia 5">
            <a:hlinkClick r:id="" action="ppaction://media"/>
            <a:extLst>
              <a:ext uri="{FF2B5EF4-FFF2-40B4-BE49-F238E27FC236}">
                <a16:creationId xmlns:a16="http://schemas.microsoft.com/office/drawing/2014/main" id="{0E0BFAFE-1266-4286-B500-531816787507}"/>
              </a:ext>
            </a:extLst>
          </p:cNvPr>
          <p:cNvPicPr>
            <a:picLocks noRot="1" noChangeAspect="1"/>
          </p:cNvPicPr>
          <p:nvPr>
            <a:videoFile r:link="rId3"/>
          </p:nvPr>
        </p:nvPicPr>
        <p:blipFill>
          <a:blip r:embed="rId8"/>
          <a:stretch>
            <a:fillRect/>
          </a:stretch>
        </p:blipFill>
        <p:spPr>
          <a:xfrm>
            <a:off x="9695891" y="1296620"/>
            <a:ext cx="2032000" cy="1524000"/>
          </a:xfrm>
          <a:prstGeom prst="rect">
            <a:avLst/>
          </a:prstGeom>
        </p:spPr>
      </p:pic>
    </p:spTree>
    <p:extLst>
      <p:ext uri="{BB962C8B-B14F-4D97-AF65-F5344CB8AC3E}">
        <p14:creationId xmlns:p14="http://schemas.microsoft.com/office/powerpoint/2010/main" val="391905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B92D527-4CC4-4C68-B2D4-210C8F48A2E4}"/>
              </a:ext>
            </a:extLst>
          </p:cNvPr>
          <p:cNvSpPr>
            <a:spLocks noGrp="1"/>
          </p:cNvSpPr>
          <p:nvPr>
            <p:ph idx="1"/>
          </p:nvPr>
        </p:nvSpPr>
        <p:spPr>
          <a:xfrm>
            <a:off x="3869268" y="1273759"/>
            <a:ext cx="7315200" cy="5120640"/>
          </a:xfrm>
        </p:spPr>
        <p:txBody>
          <a:bodyPr/>
          <a:lstStyle/>
          <a:p>
            <a:pPr marL="0" indent="0" fontAlgn="base">
              <a:buNone/>
            </a:pPr>
            <a:r>
              <a:rPr lang="en-US" sz="2800" b="1" dirty="0" err="1"/>
              <a:t>Tweedimensional</a:t>
            </a:r>
            <a:r>
              <a:rPr lang="en-US" sz="2800" b="1" dirty="0"/>
              <a:t>   </a:t>
            </a:r>
            <a:r>
              <a:rPr lang="nl-NL" sz="2800" b="1" dirty="0"/>
              <a:t>Driedimensionaal</a:t>
            </a:r>
          </a:p>
          <a:p>
            <a:pPr fontAlgn="base"/>
            <a:r>
              <a:rPr lang="nl-NL" sz="2400" dirty="0"/>
              <a:t>2D:</a:t>
            </a:r>
            <a:br>
              <a:rPr lang="nl-NL" sz="2400" dirty="0"/>
            </a:br>
            <a:r>
              <a:rPr lang="nl-NL" sz="2400" dirty="0"/>
              <a:t>Een platte vorm (alleen lengte en breedte) Je kunt bijv. denken aan tekeningen en schilderijen.</a:t>
            </a:r>
          </a:p>
          <a:p>
            <a:pPr fontAlgn="base"/>
            <a:r>
              <a:rPr lang="nl-NL" sz="2400" dirty="0"/>
              <a:t>3D</a:t>
            </a:r>
            <a:br>
              <a:rPr lang="nl-NL" sz="2400" dirty="0"/>
            </a:br>
            <a:r>
              <a:rPr lang="nl-NL" sz="2400" dirty="0"/>
              <a:t>Een ruimtelijke vorm. Deze vorm heeft 3 maten (lengte, breedte en hoogte of breedte, hoogte en diepte) Tot driedimensionale vormen behoren bijv. de vrijstaande beelden en reliëfs.</a:t>
            </a:r>
          </a:p>
          <a:p>
            <a:endParaRPr lang="nl-NL" dirty="0"/>
          </a:p>
        </p:txBody>
      </p:sp>
      <p:pic>
        <p:nvPicPr>
          <p:cNvPr id="4" name="Picture 2" descr="Afbeeldingsresultaat voor lengte breedte hoogte">
            <a:extLst>
              <a:ext uri="{FF2B5EF4-FFF2-40B4-BE49-F238E27FC236}">
                <a16:creationId xmlns:a16="http://schemas.microsoft.com/office/drawing/2014/main" id="{ED5BBAE0-8B61-4216-9074-4BEA6D99C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073"/>
            <a:ext cx="3445459" cy="344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6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CFD1F-3174-4A5C-BBFD-E7E7A8D3230A}"/>
              </a:ext>
            </a:extLst>
          </p:cNvPr>
          <p:cNvSpPr>
            <a:spLocks noGrp="1"/>
          </p:cNvSpPr>
          <p:nvPr>
            <p:ph type="title"/>
          </p:nvPr>
        </p:nvSpPr>
        <p:spPr>
          <a:xfrm>
            <a:off x="-2321718" y="804067"/>
            <a:ext cx="801375" cy="2187498"/>
          </a:xfrm>
        </p:spPr>
        <p:txBody>
          <a:bodyPr/>
          <a:lstStyle/>
          <a:p>
            <a:endParaRPr lang="nl-NL" dirty="0"/>
          </a:p>
        </p:txBody>
      </p:sp>
      <p:sp>
        <p:nvSpPr>
          <p:cNvPr id="3" name="Tijdelijke aanduiding voor inhoud 2">
            <a:extLst>
              <a:ext uri="{FF2B5EF4-FFF2-40B4-BE49-F238E27FC236}">
                <a16:creationId xmlns:a16="http://schemas.microsoft.com/office/drawing/2014/main" id="{4C1ACF2F-23FC-4118-BD39-050B420B7FE2}"/>
              </a:ext>
            </a:extLst>
          </p:cNvPr>
          <p:cNvSpPr>
            <a:spLocks noGrp="1"/>
          </p:cNvSpPr>
          <p:nvPr>
            <p:ph idx="1"/>
          </p:nvPr>
        </p:nvSpPr>
        <p:spPr>
          <a:xfrm>
            <a:off x="4389849" y="2299854"/>
            <a:ext cx="7315200" cy="3703366"/>
          </a:xfrm>
        </p:spPr>
        <p:txBody>
          <a:bodyPr>
            <a:normAutofit/>
          </a:bodyPr>
          <a:lstStyle/>
          <a:p>
            <a:pPr marL="0" indent="0">
              <a:buNone/>
            </a:pPr>
            <a:r>
              <a:rPr lang="en-US" sz="2800" b="1" dirty="0" err="1"/>
              <a:t>Vraag</a:t>
            </a:r>
            <a:r>
              <a:rPr lang="en-US" sz="2800" b="1" dirty="0"/>
              <a:t>!</a:t>
            </a:r>
            <a:endParaRPr lang="nl-NL" sz="2800" b="1" dirty="0"/>
          </a:p>
          <a:p>
            <a:pPr marL="0" indent="0">
              <a:buNone/>
            </a:pPr>
            <a:r>
              <a:rPr lang="nl-NL" sz="2400" dirty="0"/>
              <a:t>Een schilderij of tekening heeft twee dimensies: lengte en breedte. </a:t>
            </a:r>
          </a:p>
          <a:p>
            <a:pPr marL="0" indent="0">
              <a:buNone/>
            </a:pPr>
            <a:r>
              <a:rPr lang="nl-NL" sz="2400" dirty="0"/>
              <a:t>Hoe breng je op een plat vlak de suggestie van een derde dimensie aan? </a:t>
            </a:r>
          </a:p>
          <a:p>
            <a:pPr marL="0" indent="0">
              <a:buNone/>
            </a:pPr>
            <a:r>
              <a:rPr lang="nl-NL" sz="2400" dirty="0"/>
              <a:t>Hoe geef je de indruk dat je meters diep in een landschap of interieur in kan kijken? </a:t>
            </a:r>
          </a:p>
          <a:p>
            <a:pPr marL="0" indent="0">
              <a:buNone/>
            </a:pPr>
            <a:r>
              <a:rPr lang="nl-NL" sz="2400" dirty="0"/>
              <a:t>Hoe plaats je mensen en objecten in deze ruimte?</a:t>
            </a:r>
          </a:p>
        </p:txBody>
      </p:sp>
      <p:pic>
        <p:nvPicPr>
          <p:cNvPr id="4" name="Afbeelding 3">
            <a:extLst>
              <a:ext uri="{FF2B5EF4-FFF2-40B4-BE49-F238E27FC236}">
                <a16:creationId xmlns:a16="http://schemas.microsoft.com/office/drawing/2014/main" id="{1D370B50-D005-47A8-8F75-8E2178DCB870}"/>
              </a:ext>
            </a:extLst>
          </p:cNvPr>
          <p:cNvPicPr>
            <a:picLocks noChangeAspect="1"/>
          </p:cNvPicPr>
          <p:nvPr/>
        </p:nvPicPr>
        <p:blipFill>
          <a:blip r:embed="rId2"/>
          <a:stretch>
            <a:fillRect/>
          </a:stretch>
        </p:blipFill>
        <p:spPr>
          <a:xfrm>
            <a:off x="0" y="733426"/>
            <a:ext cx="4229754" cy="5418658"/>
          </a:xfrm>
          <a:prstGeom prst="rect">
            <a:avLst/>
          </a:prstGeom>
        </p:spPr>
      </p:pic>
    </p:spTree>
    <p:extLst>
      <p:ext uri="{BB962C8B-B14F-4D97-AF65-F5344CB8AC3E}">
        <p14:creationId xmlns:p14="http://schemas.microsoft.com/office/powerpoint/2010/main" val="21504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73AB705-210C-4D2B-B386-51589FA0C213}"/>
              </a:ext>
            </a:extLst>
          </p:cNvPr>
          <p:cNvPicPr>
            <a:picLocks noChangeAspect="1"/>
          </p:cNvPicPr>
          <p:nvPr/>
        </p:nvPicPr>
        <p:blipFill>
          <a:blip r:embed="rId2"/>
          <a:stretch>
            <a:fillRect/>
          </a:stretch>
        </p:blipFill>
        <p:spPr>
          <a:xfrm>
            <a:off x="0" y="738378"/>
            <a:ext cx="5372100" cy="5372100"/>
          </a:xfrm>
          <a:prstGeom prst="rect">
            <a:avLst/>
          </a:prstGeom>
        </p:spPr>
      </p:pic>
      <p:sp>
        <p:nvSpPr>
          <p:cNvPr id="3" name="Tijdelijke aanduiding voor inhoud 2">
            <a:extLst>
              <a:ext uri="{FF2B5EF4-FFF2-40B4-BE49-F238E27FC236}">
                <a16:creationId xmlns:a16="http://schemas.microsoft.com/office/drawing/2014/main" id="{315AB211-20EA-42E3-8ADB-4106494C078B}"/>
              </a:ext>
            </a:extLst>
          </p:cNvPr>
          <p:cNvSpPr>
            <a:spLocks noGrp="1"/>
          </p:cNvSpPr>
          <p:nvPr>
            <p:ph idx="1"/>
          </p:nvPr>
        </p:nvSpPr>
        <p:spPr>
          <a:xfrm>
            <a:off x="5500557" y="738378"/>
            <a:ext cx="7315200" cy="5372100"/>
          </a:xfrm>
        </p:spPr>
        <p:txBody>
          <a:bodyPr>
            <a:normAutofit/>
          </a:bodyPr>
          <a:lstStyle/>
          <a:p>
            <a:pPr marL="0" indent="0">
              <a:buNone/>
            </a:pPr>
            <a:r>
              <a:rPr lang="en-US" sz="2800" b="1" dirty="0" err="1"/>
              <a:t>Ruimtesuggestie</a:t>
            </a:r>
            <a:endParaRPr lang="nl-NL" sz="2800" b="1" dirty="0"/>
          </a:p>
          <a:p>
            <a:pPr marL="0" indent="0">
              <a:buNone/>
            </a:pPr>
            <a:r>
              <a:rPr lang="nl-NL" sz="2400" dirty="0"/>
              <a:t>Je kan op verschillende manieren de platheid doorbreken en de indruk van diepte oproepen.</a:t>
            </a:r>
          </a:p>
          <a:p>
            <a:pPr marL="0" indent="0">
              <a:buNone/>
            </a:pPr>
            <a:r>
              <a:rPr lang="nl-NL" sz="2400" dirty="0"/>
              <a:t>Dit noem je ruimtesuggestie.</a:t>
            </a:r>
          </a:p>
        </p:txBody>
      </p:sp>
    </p:spTree>
    <p:extLst>
      <p:ext uri="{BB962C8B-B14F-4D97-AF65-F5344CB8AC3E}">
        <p14:creationId xmlns:p14="http://schemas.microsoft.com/office/powerpoint/2010/main" val="101391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0993000-91B2-4D61-B535-AA09A32F8A55}"/>
              </a:ext>
            </a:extLst>
          </p:cNvPr>
          <p:cNvSpPr>
            <a:spLocks noGrp="1"/>
          </p:cNvSpPr>
          <p:nvPr>
            <p:ph idx="1"/>
          </p:nvPr>
        </p:nvSpPr>
        <p:spPr>
          <a:xfrm>
            <a:off x="3980104" y="868680"/>
            <a:ext cx="7315200" cy="5120640"/>
          </a:xfrm>
        </p:spPr>
        <p:txBody>
          <a:bodyPr>
            <a:normAutofit/>
          </a:bodyPr>
          <a:lstStyle/>
          <a:p>
            <a:pPr marL="0" indent="0">
              <a:buNone/>
            </a:pPr>
            <a:r>
              <a:rPr lang="nl-NL" sz="2800" b="1" dirty="0"/>
              <a:t>Groot-klein</a:t>
            </a:r>
          </a:p>
          <a:p>
            <a:pPr marL="0" indent="0">
              <a:buNone/>
            </a:pPr>
            <a:endParaRPr lang="nl-NL" sz="2800" b="1" dirty="0"/>
          </a:p>
          <a:p>
            <a:pPr marL="0" indent="0">
              <a:buNone/>
            </a:pPr>
            <a:r>
              <a:rPr lang="nl-NL" sz="2400" dirty="0"/>
              <a:t>Wat verder weg is in de ruimte, oogt kleiner. Als een voorwerp kleiner geschilderd is dan het andere, dan leest dat als deze verder weg is.</a:t>
            </a:r>
          </a:p>
        </p:txBody>
      </p:sp>
      <p:pic>
        <p:nvPicPr>
          <p:cNvPr id="6" name="Afbeelding 5">
            <a:extLst>
              <a:ext uri="{FF2B5EF4-FFF2-40B4-BE49-F238E27FC236}">
                <a16:creationId xmlns:a16="http://schemas.microsoft.com/office/drawing/2014/main" id="{AAE09D53-DEDF-494F-AEA3-52386AD1808F}"/>
              </a:ext>
            </a:extLst>
          </p:cNvPr>
          <p:cNvPicPr>
            <a:picLocks noChangeAspect="1"/>
          </p:cNvPicPr>
          <p:nvPr/>
        </p:nvPicPr>
        <p:blipFill>
          <a:blip r:embed="rId2"/>
          <a:stretch>
            <a:fillRect/>
          </a:stretch>
        </p:blipFill>
        <p:spPr>
          <a:xfrm>
            <a:off x="0" y="753051"/>
            <a:ext cx="3834399" cy="5370657"/>
          </a:xfrm>
          <a:prstGeom prst="rect">
            <a:avLst/>
          </a:prstGeom>
        </p:spPr>
      </p:pic>
    </p:spTree>
    <p:extLst>
      <p:ext uri="{BB962C8B-B14F-4D97-AF65-F5344CB8AC3E}">
        <p14:creationId xmlns:p14="http://schemas.microsoft.com/office/powerpoint/2010/main" val="90628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6663CF1-01C1-4936-9CAC-946613F1A0E6}"/>
              </a:ext>
            </a:extLst>
          </p:cNvPr>
          <p:cNvPicPr>
            <a:picLocks noChangeAspect="1"/>
          </p:cNvPicPr>
          <p:nvPr/>
        </p:nvPicPr>
        <p:blipFill>
          <a:blip r:embed="rId2"/>
          <a:stretch>
            <a:fillRect/>
          </a:stretch>
        </p:blipFill>
        <p:spPr>
          <a:xfrm>
            <a:off x="0" y="706628"/>
            <a:ext cx="4513495" cy="5416194"/>
          </a:xfrm>
          <a:prstGeom prst="rect">
            <a:avLst/>
          </a:prstGeom>
        </p:spPr>
      </p:pic>
      <p:sp>
        <p:nvSpPr>
          <p:cNvPr id="3" name="Tijdelijke aanduiding voor inhoud 2">
            <a:extLst>
              <a:ext uri="{FF2B5EF4-FFF2-40B4-BE49-F238E27FC236}">
                <a16:creationId xmlns:a16="http://schemas.microsoft.com/office/drawing/2014/main" id="{F144B6A5-452C-4DF6-AC40-0263256C8F3C}"/>
              </a:ext>
            </a:extLst>
          </p:cNvPr>
          <p:cNvSpPr>
            <a:spLocks noGrp="1"/>
          </p:cNvSpPr>
          <p:nvPr>
            <p:ph idx="1"/>
          </p:nvPr>
        </p:nvSpPr>
        <p:spPr>
          <a:xfrm>
            <a:off x="4513495" y="735178"/>
            <a:ext cx="7315200" cy="5120640"/>
          </a:xfrm>
        </p:spPr>
        <p:txBody>
          <a:bodyPr>
            <a:normAutofit/>
          </a:bodyPr>
          <a:lstStyle/>
          <a:p>
            <a:pPr marL="0" indent="0">
              <a:buNone/>
            </a:pPr>
            <a:r>
              <a:rPr lang="nl-NL" sz="2800" b="1" dirty="0"/>
              <a:t>Afsnijding</a:t>
            </a:r>
          </a:p>
          <a:p>
            <a:pPr marL="0" indent="0">
              <a:buNone/>
            </a:pPr>
            <a:endParaRPr lang="nl-NL" sz="2400" b="1" dirty="0"/>
          </a:p>
          <a:p>
            <a:pPr marL="0" indent="0">
              <a:buNone/>
            </a:pPr>
            <a:r>
              <a:rPr lang="nl-NL" sz="2400" dirty="0"/>
              <a:t>Het </a:t>
            </a:r>
            <a:r>
              <a:rPr lang="nl-NL" sz="2400" b="1" dirty="0"/>
              <a:t>kader </a:t>
            </a:r>
            <a:r>
              <a:rPr lang="nl-NL" sz="2400" dirty="0"/>
              <a:t>overlapt de vormen. De beschouwer maakt de vormen in gedachten af.</a:t>
            </a:r>
          </a:p>
          <a:p>
            <a:pPr marL="0" indent="0">
              <a:buNone/>
            </a:pPr>
            <a:endParaRPr lang="nl-NL" sz="2400" dirty="0"/>
          </a:p>
        </p:txBody>
      </p:sp>
    </p:spTree>
    <p:extLst>
      <p:ext uri="{BB962C8B-B14F-4D97-AF65-F5344CB8AC3E}">
        <p14:creationId xmlns:p14="http://schemas.microsoft.com/office/powerpoint/2010/main" val="216585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73126C-6939-4ACD-861B-2710C07981C6}"/>
              </a:ext>
            </a:extLst>
          </p:cNvPr>
          <p:cNvPicPr>
            <a:picLocks noChangeAspect="1"/>
          </p:cNvPicPr>
          <p:nvPr/>
        </p:nvPicPr>
        <p:blipFill>
          <a:blip r:embed="rId2"/>
          <a:stretch>
            <a:fillRect/>
          </a:stretch>
        </p:blipFill>
        <p:spPr>
          <a:xfrm>
            <a:off x="0" y="734579"/>
            <a:ext cx="3684660" cy="5389129"/>
          </a:xfrm>
          <a:prstGeom prst="rect">
            <a:avLst/>
          </a:prstGeom>
        </p:spPr>
      </p:pic>
      <p:sp>
        <p:nvSpPr>
          <p:cNvPr id="3" name="Tijdelijke aanduiding voor inhoud 2">
            <a:extLst>
              <a:ext uri="{FF2B5EF4-FFF2-40B4-BE49-F238E27FC236}">
                <a16:creationId xmlns:a16="http://schemas.microsoft.com/office/drawing/2014/main" id="{771A8370-16FB-41E2-AC48-12C6DE5717D6}"/>
              </a:ext>
            </a:extLst>
          </p:cNvPr>
          <p:cNvSpPr>
            <a:spLocks noGrp="1"/>
          </p:cNvSpPr>
          <p:nvPr>
            <p:ph idx="1"/>
          </p:nvPr>
        </p:nvSpPr>
        <p:spPr>
          <a:xfrm>
            <a:off x="3869268" y="864108"/>
            <a:ext cx="7315200" cy="5120640"/>
          </a:xfrm>
        </p:spPr>
        <p:txBody>
          <a:bodyPr>
            <a:normAutofit/>
          </a:bodyPr>
          <a:lstStyle/>
          <a:p>
            <a:pPr marL="0" indent="0">
              <a:buNone/>
            </a:pPr>
            <a:r>
              <a:rPr lang="nl-NL" sz="2800" b="1" dirty="0"/>
              <a:t>Overlapping</a:t>
            </a:r>
          </a:p>
          <a:p>
            <a:pPr marL="0" indent="0">
              <a:buNone/>
            </a:pPr>
            <a:endParaRPr lang="nl-NL" sz="2400" dirty="0"/>
          </a:p>
          <a:p>
            <a:pPr marL="0" indent="0">
              <a:buNone/>
            </a:pPr>
            <a:r>
              <a:rPr lang="nl-NL" sz="2400" dirty="0"/>
              <a:t>Als een voorwerp achter een ander voorwerp staat, verandert de vorm. Ondanks dat er een ‘hap’ uit is, maak je de vorm in je hoofd af en weet je dat ze achter elkaar staan (of over elkaar liggen). </a:t>
            </a:r>
          </a:p>
          <a:p>
            <a:pPr marL="0" indent="0">
              <a:buNone/>
            </a:pPr>
            <a:r>
              <a:rPr lang="nl-NL" sz="2400" dirty="0"/>
              <a:t>Objecten of mensen voor/achter elkaar geplaatst</a:t>
            </a:r>
          </a:p>
        </p:txBody>
      </p:sp>
    </p:spTree>
    <p:extLst>
      <p:ext uri="{BB962C8B-B14F-4D97-AF65-F5344CB8AC3E}">
        <p14:creationId xmlns:p14="http://schemas.microsoft.com/office/powerpoint/2010/main" val="5209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E22B94-368E-4CC3-8AE7-23450F211418}"/>
              </a:ext>
            </a:extLst>
          </p:cNvPr>
          <p:cNvSpPr>
            <a:spLocks noGrp="1"/>
          </p:cNvSpPr>
          <p:nvPr>
            <p:ph idx="1"/>
          </p:nvPr>
        </p:nvSpPr>
        <p:spPr>
          <a:xfrm>
            <a:off x="5691226" y="688924"/>
            <a:ext cx="6130137" cy="5411905"/>
          </a:xfrm>
        </p:spPr>
        <p:txBody>
          <a:bodyPr>
            <a:normAutofit/>
          </a:bodyPr>
          <a:lstStyle/>
          <a:p>
            <a:pPr marL="0" indent="0">
              <a:buNone/>
            </a:pPr>
            <a:r>
              <a:rPr lang="nl-NL" sz="2800" b="1" dirty="0"/>
              <a:t>Kleurperspectief</a:t>
            </a:r>
          </a:p>
          <a:p>
            <a:pPr marL="0" indent="0">
              <a:buNone/>
            </a:pPr>
            <a:r>
              <a:rPr lang="nl-NL" sz="2400" dirty="0"/>
              <a:t>Dit ontstaat wanneer warme kleuren op de voorgrond worden gebruikt en koude kleuren op de achtergrond. </a:t>
            </a:r>
          </a:p>
          <a:p>
            <a:pPr marL="0" indent="0">
              <a:buNone/>
            </a:pPr>
            <a:r>
              <a:rPr lang="nl-NL" sz="2400" dirty="0"/>
              <a:t>De koude kleuren lijken te wijken, terwijl warme kleuren naar voren lijken te komen.</a:t>
            </a:r>
          </a:p>
        </p:txBody>
      </p:sp>
      <p:pic>
        <p:nvPicPr>
          <p:cNvPr id="5" name="Afbeelding 4">
            <a:extLst>
              <a:ext uri="{FF2B5EF4-FFF2-40B4-BE49-F238E27FC236}">
                <a16:creationId xmlns:a16="http://schemas.microsoft.com/office/drawing/2014/main" id="{313232D8-2FE7-4CBD-9508-FE0436603C10}"/>
              </a:ext>
            </a:extLst>
          </p:cNvPr>
          <p:cNvPicPr>
            <a:picLocks noChangeAspect="1"/>
          </p:cNvPicPr>
          <p:nvPr/>
        </p:nvPicPr>
        <p:blipFill>
          <a:blip r:embed="rId2"/>
          <a:stretch>
            <a:fillRect/>
          </a:stretch>
        </p:blipFill>
        <p:spPr>
          <a:xfrm>
            <a:off x="0" y="757171"/>
            <a:ext cx="5691226" cy="5333083"/>
          </a:xfrm>
          <a:prstGeom prst="rect">
            <a:avLst/>
          </a:prstGeom>
        </p:spPr>
      </p:pic>
    </p:spTree>
    <p:extLst>
      <p:ext uri="{BB962C8B-B14F-4D97-AF65-F5344CB8AC3E}">
        <p14:creationId xmlns:p14="http://schemas.microsoft.com/office/powerpoint/2010/main" val="171088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FED90-B87C-47A4-B412-374635134587}"/>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E4B86B8-E31D-4D05-B297-EE37A3D0DDFF}"/>
              </a:ext>
            </a:extLst>
          </p:cNvPr>
          <p:cNvSpPr>
            <a:spLocks noGrp="1"/>
          </p:cNvSpPr>
          <p:nvPr>
            <p:ph idx="1"/>
          </p:nvPr>
        </p:nvSpPr>
        <p:spPr>
          <a:xfrm>
            <a:off x="4791214" y="1038758"/>
            <a:ext cx="7315200" cy="5120640"/>
          </a:xfrm>
        </p:spPr>
        <p:txBody>
          <a:bodyPr>
            <a:normAutofit/>
          </a:bodyPr>
          <a:lstStyle/>
          <a:p>
            <a:pPr marL="0" indent="0">
              <a:buNone/>
            </a:pPr>
            <a:r>
              <a:rPr lang="nl-NL" sz="2800" b="1" dirty="0"/>
              <a:t>Vervaging</a:t>
            </a:r>
          </a:p>
          <a:p>
            <a:pPr marL="0" indent="0">
              <a:buNone/>
            </a:pPr>
            <a:endParaRPr lang="nl-NL" sz="2400" b="1" dirty="0"/>
          </a:p>
          <a:p>
            <a:pPr marL="0" indent="0">
              <a:buNone/>
            </a:pPr>
            <a:r>
              <a:rPr lang="nl-NL" sz="2400" dirty="0"/>
              <a:t>Op de voorgrond is alles gedetailleerd.</a:t>
            </a:r>
          </a:p>
          <a:p>
            <a:pPr marL="0" indent="0">
              <a:buNone/>
            </a:pPr>
            <a:r>
              <a:rPr lang="nl-NL" sz="2400" dirty="0"/>
              <a:t>De achtergrond is wazig.</a:t>
            </a:r>
          </a:p>
        </p:txBody>
      </p:sp>
      <p:pic>
        <p:nvPicPr>
          <p:cNvPr id="4" name="Afbeelding 3">
            <a:extLst>
              <a:ext uri="{FF2B5EF4-FFF2-40B4-BE49-F238E27FC236}">
                <a16:creationId xmlns:a16="http://schemas.microsoft.com/office/drawing/2014/main" id="{18CE5D84-71FE-4080-B9C2-7C6541622740}"/>
              </a:ext>
            </a:extLst>
          </p:cNvPr>
          <p:cNvPicPr>
            <a:picLocks noChangeAspect="1"/>
          </p:cNvPicPr>
          <p:nvPr/>
        </p:nvPicPr>
        <p:blipFill>
          <a:blip r:embed="rId2"/>
          <a:stretch>
            <a:fillRect/>
          </a:stretch>
        </p:blipFill>
        <p:spPr>
          <a:xfrm>
            <a:off x="-1" y="756666"/>
            <a:ext cx="4538295" cy="5402732"/>
          </a:xfrm>
          <a:prstGeom prst="rect">
            <a:avLst/>
          </a:prstGeom>
        </p:spPr>
      </p:pic>
    </p:spTree>
    <p:extLst>
      <p:ext uri="{BB962C8B-B14F-4D97-AF65-F5344CB8AC3E}">
        <p14:creationId xmlns:p14="http://schemas.microsoft.com/office/powerpoint/2010/main" val="2359433962"/>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TM03457475[[fn=Frame]]</Template>
  <TotalTime>331</TotalTime>
  <Words>650</Words>
  <Application>Microsoft Office PowerPoint</Application>
  <PresentationFormat>Breedbeeld</PresentationFormat>
  <Paragraphs>78</Paragraphs>
  <Slides>18</Slides>
  <Notes>0</Notes>
  <HiddenSlides>0</HiddenSlides>
  <MMClips>4</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Frame</vt:lpstr>
      <vt:lpstr>Ruimtewerking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Ruimte</dc:title>
  <dc:creator>Jessica Janssen</dc:creator>
  <cp:lastModifiedBy>Jessica Janssen</cp:lastModifiedBy>
  <cp:revision>12</cp:revision>
  <dcterms:created xsi:type="dcterms:W3CDTF">2018-02-05T09:31:24Z</dcterms:created>
  <dcterms:modified xsi:type="dcterms:W3CDTF">2018-02-07T13:59:30Z</dcterms:modified>
</cp:coreProperties>
</file>